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9" r:id="rId4"/>
    <p:sldId id="265" r:id="rId5"/>
    <p:sldId id="267" r:id="rId6"/>
    <p:sldId id="268" r:id="rId7"/>
    <p:sldId id="260" r:id="rId8"/>
    <p:sldId id="269" r:id="rId9"/>
    <p:sldId id="264" r:id="rId10"/>
    <p:sldId id="270" r:id="rId11"/>
    <p:sldId id="271" r:id="rId12"/>
    <p:sldId id="272" r:id="rId13"/>
    <p:sldId id="273" r:id="rId14"/>
    <p:sldId id="274" r:id="rId15"/>
    <p:sldId id="276" r:id="rId16"/>
    <p:sldId id="277" r:id="rId17"/>
    <p:sldId id="278" r:id="rId18"/>
    <p:sldId id="27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9" d="100"/>
          <a:sy n="69" d="100"/>
        </p:scale>
        <p:origin x="-85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497F2B-0C70-4BCD-BF25-5119C026324A}" type="doc">
      <dgm:prSet loTypeId="urn:microsoft.com/office/officeart/2005/8/layout/vList2" loCatId="list" qsTypeId="urn:microsoft.com/office/officeart/2005/8/quickstyle/3d5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D2499643-F847-4843-8928-AF218F6A3547}">
      <dgm:prSet custT="1"/>
      <dgm:spPr/>
      <dgm:t>
        <a:bodyPr/>
        <a:lstStyle/>
        <a:p>
          <a:pPr rtl="0"/>
          <a:r>
            <a:rPr lang="en-US" sz="4400" dirty="0" err="1" smtClean="0">
              <a:solidFill>
                <a:srgbClr val="FFFF00"/>
              </a:solidFill>
              <a:latin typeface="NikoshBAN" pitchFamily="2" charset="0"/>
              <a:cs typeface="NikoshBAN" pitchFamily="2" charset="0"/>
            </a:rPr>
            <a:t>শিক্ষক</a:t>
          </a:r>
          <a:r>
            <a:rPr lang="en-US" sz="44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400" dirty="0" err="1" smtClean="0">
              <a:solidFill>
                <a:srgbClr val="FFFF00"/>
              </a:solidFill>
              <a:latin typeface="NikoshBAN" pitchFamily="2" charset="0"/>
              <a:cs typeface="NikoshBAN" pitchFamily="2" charset="0"/>
            </a:rPr>
            <a:t>পরিচিতি</a:t>
          </a:r>
          <a:endParaRPr lang="en-US" sz="4400" dirty="0">
            <a:solidFill>
              <a:srgbClr val="FFFF00"/>
            </a:solidFill>
            <a:latin typeface="NikoshBAN" pitchFamily="2" charset="0"/>
            <a:cs typeface="NikoshBAN" pitchFamily="2" charset="0"/>
          </a:endParaRPr>
        </a:p>
      </dgm:t>
    </dgm:pt>
    <dgm:pt modelId="{C4F06A6D-A561-41DB-9735-AEADF4F8A780}" type="parTrans" cxnId="{94ECDC42-3A6D-4598-B128-D26307218268}">
      <dgm:prSet/>
      <dgm:spPr/>
      <dgm:t>
        <a:bodyPr/>
        <a:lstStyle/>
        <a:p>
          <a:endParaRPr lang="en-US">
            <a:solidFill>
              <a:srgbClr val="FFFF00"/>
            </a:solidFill>
          </a:endParaRPr>
        </a:p>
      </dgm:t>
    </dgm:pt>
    <dgm:pt modelId="{1A7EBFB4-4EF9-425A-A85C-4D0E8431974F}" type="sibTrans" cxnId="{94ECDC42-3A6D-4598-B128-D26307218268}">
      <dgm:prSet/>
      <dgm:spPr/>
      <dgm:t>
        <a:bodyPr/>
        <a:lstStyle/>
        <a:p>
          <a:endParaRPr lang="en-US">
            <a:solidFill>
              <a:srgbClr val="FFFF00"/>
            </a:solidFill>
          </a:endParaRPr>
        </a:p>
      </dgm:t>
    </dgm:pt>
    <dgm:pt modelId="{0DAA6904-3C9A-4D12-9D12-326B3D29A341}" type="pres">
      <dgm:prSet presAssocID="{D2497F2B-0C70-4BCD-BF25-5119C026324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CC8AE54-C6C1-4DBC-A034-47EF551143B2}" type="pres">
      <dgm:prSet presAssocID="{D2499643-F847-4843-8928-AF218F6A3547}" presName="parentText" presStyleLbl="node1" presStyleIdx="0" presStyleCnt="1" custLinFactNeighborY="-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AE973B9-D522-4E9C-A78F-87594D8C1F5A}" type="presOf" srcId="{D2497F2B-0C70-4BCD-BF25-5119C026324A}" destId="{0DAA6904-3C9A-4D12-9D12-326B3D29A341}" srcOrd="0" destOrd="0" presId="urn:microsoft.com/office/officeart/2005/8/layout/vList2"/>
    <dgm:cxn modelId="{063FD4EC-10F5-4123-812E-B83E53515266}" type="presOf" srcId="{D2499643-F847-4843-8928-AF218F6A3547}" destId="{2CC8AE54-C6C1-4DBC-A034-47EF551143B2}" srcOrd="0" destOrd="0" presId="urn:microsoft.com/office/officeart/2005/8/layout/vList2"/>
    <dgm:cxn modelId="{94ECDC42-3A6D-4598-B128-D26307218268}" srcId="{D2497F2B-0C70-4BCD-BF25-5119C026324A}" destId="{D2499643-F847-4843-8928-AF218F6A3547}" srcOrd="0" destOrd="0" parTransId="{C4F06A6D-A561-41DB-9735-AEADF4F8A780}" sibTransId="{1A7EBFB4-4EF9-425A-A85C-4D0E8431974F}"/>
    <dgm:cxn modelId="{C5D4506A-03F4-4351-A6C6-4BE68FD72ECB}" type="presParOf" srcId="{0DAA6904-3C9A-4D12-9D12-326B3D29A341}" destId="{2CC8AE54-C6C1-4DBC-A034-47EF551143B2}" srcOrd="0" destOrd="0" presId="urn:microsoft.com/office/officeart/2005/8/layout/vList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B756EB1-8050-47B8-94A9-77435D237D17}" type="doc">
      <dgm:prSet loTypeId="urn:microsoft.com/office/officeart/2005/8/layout/orgChart1" loCatId="hierarchy" qsTypeId="urn:microsoft.com/office/officeart/2005/8/quickstyle/3d8" qsCatId="3D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ADD60B19-3EE1-4646-8C49-60875E411452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>
          <a:scene3d>
            <a:camera prst="orthographicFront"/>
            <a:lightRig rig="flat" dir="t">
              <a:rot lat="0" lon="0" rev="18900000"/>
            </a:lightRig>
          </a:scene3d>
          <a:sp3d extrusionH="31750" contourW="6350" prstMaterial="powder">
            <a:bevelT w="19050" h="19050" prst="angle"/>
            <a:contourClr>
              <a:schemeClr val="accent3">
                <a:tint val="100000"/>
                <a:shade val="100000"/>
                <a:satMod val="100000"/>
                <a:hueMod val="100000"/>
              </a:schemeClr>
            </a:contourClr>
          </a:sp3d>
        </a:bodyPr>
        <a:lstStyle/>
        <a:p>
          <a:pPr algn="ctr"/>
          <a:r>
            <a:rPr lang="en-US" dirty="0" err="1" smtClean="0">
              <a:solidFill>
                <a:schemeClr val="accent3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rPr>
            <a:t>নেটওয়ার্ক</a:t>
          </a:r>
          <a:r>
            <a:rPr lang="en-US" dirty="0" smtClean="0">
              <a:solidFill>
                <a:schemeClr val="accent3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solidFill>
                <a:schemeClr val="accent3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rPr>
            <a:t>প্রকারভেদ</a:t>
          </a:r>
          <a:endParaRPr lang="en-US" dirty="0">
            <a:solidFill>
              <a:schemeClr val="accent3">
                <a:lumMod val="60000"/>
                <a:lumOff val="40000"/>
              </a:schemeClr>
            </a:solidFill>
            <a:latin typeface="NikoshBAN" pitchFamily="2" charset="0"/>
            <a:cs typeface="NikoshBAN" pitchFamily="2" charset="0"/>
          </a:endParaRPr>
        </a:p>
      </dgm:t>
    </dgm:pt>
    <dgm:pt modelId="{2B85FE0B-A6AC-4605-B384-E3B5D8D177B3}" type="parTrans" cxnId="{B6B9B413-AB75-49A3-86D6-3CBB351B3976}">
      <dgm:prSet/>
      <dgm:spPr/>
      <dgm:t>
        <a:bodyPr/>
        <a:lstStyle/>
        <a:p>
          <a:pPr algn="ctr"/>
          <a:endParaRPr lang="en-US"/>
        </a:p>
      </dgm:t>
    </dgm:pt>
    <dgm:pt modelId="{F955FAC4-C75E-40AB-935A-1602BBC73E98}" type="sibTrans" cxnId="{B6B9B413-AB75-49A3-86D6-3CBB351B3976}">
      <dgm:prSet/>
      <dgm:spPr/>
      <dgm:t>
        <a:bodyPr/>
        <a:lstStyle/>
        <a:p>
          <a:pPr algn="ctr"/>
          <a:endParaRPr lang="en-US"/>
        </a:p>
      </dgm:t>
    </dgm:pt>
    <dgm:pt modelId="{5A189BA0-DA74-42AA-BF64-3AB3651F81A0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 algn="ctr"/>
          <a:r>
            <a:rPr lang="en-US" sz="2800" dirty="0" err="1" smtClean="0">
              <a:solidFill>
                <a:srgbClr val="FFFF00"/>
              </a:solidFill>
              <a:latin typeface="NikoshBAN" pitchFamily="2" charset="0"/>
              <a:cs typeface="NikoshBAN" pitchFamily="2" charset="0"/>
            </a:rPr>
            <a:t>লোকাল</a:t>
          </a:r>
          <a:r>
            <a:rPr lang="en-US" sz="28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rgbClr val="FFFF00"/>
              </a:solidFill>
              <a:latin typeface="NikoshBAN" pitchFamily="2" charset="0"/>
              <a:cs typeface="NikoshBAN" pitchFamily="2" charset="0"/>
            </a:rPr>
            <a:t>এরিয়া</a:t>
          </a:r>
          <a:r>
            <a:rPr lang="en-US" sz="28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rgbClr val="FFFF00"/>
              </a:solidFill>
              <a:latin typeface="NikoshBAN" pitchFamily="2" charset="0"/>
              <a:cs typeface="NikoshBAN" pitchFamily="2" charset="0"/>
            </a:rPr>
            <a:t>নেটওয়ার্ক</a:t>
          </a:r>
          <a:endParaRPr lang="en-US" sz="2800" dirty="0">
            <a:solidFill>
              <a:srgbClr val="FFFF00"/>
            </a:solidFill>
            <a:latin typeface="NikoshBAN" pitchFamily="2" charset="0"/>
            <a:cs typeface="NikoshBAN" pitchFamily="2" charset="0"/>
          </a:endParaRPr>
        </a:p>
      </dgm:t>
    </dgm:pt>
    <dgm:pt modelId="{F9E3D550-9940-4D9A-BAB8-EF1C77E089AA}" type="parTrans" cxnId="{91EE6250-E2D8-4976-8408-A48C70F3EB93}">
      <dgm:prSet/>
      <dgm:spPr/>
      <dgm:t>
        <a:bodyPr/>
        <a:lstStyle/>
        <a:p>
          <a:pPr algn="ctr"/>
          <a:endParaRPr lang="en-US"/>
        </a:p>
      </dgm:t>
    </dgm:pt>
    <dgm:pt modelId="{F20F384E-7069-4806-ADF9-F6313CE7F87E}" type="sibTrans" cxnId="{91EE6250-E2D8-4976-8408-A48C70F3EB93}">
      <dgm:prSet/>
      <dgm:spPr/>
      <dgm:t>
        <a:bodyPr/>
        <a:lstStyle/>
        <a:p>
          <a:pPr algn="ctr"/>
          <a:endParaRPr lang="en-US"/>
        </a:p>
      </dgm:t>
    </dgm:pt>
    <dgm:pt modelId="{71D435D6-AADE-4350-B4DC-E434C7FAED32}">
      <dgm:prSet phldrT="[Text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en-US" sz="2800" dirty="0" err="1" smtClean="0">
              <a:solidFill>
                <a:srgbClr val="FFFF00"/>
              </a:solidFill>
              <a:latin typeface="NikoshBAN" pitchFamily="2" charset="0"/>
              <a:cs typeface="NikoshBAN" pitchFamily="2" charset="0"/>
            </a:rPr>
            <a:t>ওয়াইড</a:t>
          </a:r>
          <a:r>
            <a:rPr lang="en-US" sz="28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rgbClr val="FFFF00"/>
              </a:solidFill>
              <a:latin typeface="NikoshBAN" pitchFamily="2" charset="0"/>
              <a:cs typeface="NikoshBAN" pitchFamily="2" charset="0"/>
            </a:rPr>
            <a:t>এরিয়া</a:t>
          </a:r>
          <a:r>
            <a:rPr lang="en-US" sz="28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rgbClr val="FFFF00"/>
              </a:solidFill>
              <a:latin typeface="NikoshBAN" pitchFamily="2" charset="0"/>
              <a:cs typeface="NikoshBAN" pitchFamily="2" charset="0"/>
            </a:rPr>
            <a:t>নেটওয়ার্ক</a:t>
          </a:r>
          <a:endParaRPr lang="en-US" sz="2800" dirty="0">
            <a:solidFill>
              <a:srgbClr val="FFFF00"/>
            </a:solidFill>
            <a:latin typeface="NikoshBAN" pitchFamily="2" charset="0"/>
            <a:cs typeface="NikoshBAN" pitchFamily="2" charset="0"/>
          </a:endParaRPr>
        </a:p>
      </dgm:t>
    </dgm:pt>
    <dgm:pt modelId="{0F2D6510-A4C2-47BF-9103-E6072BBBB87C}" type="parTrans" cxnId="{D1E39D05-80D6-41F6-B59A-9026446FB7BC}">
      <dgm:prSet/>
      <dgm:spPr/>
      <dgm:t>
        <a:bodyPr/>
        <a:lstStyle/>
        <a:p>
          <a:pPr algn="ctr"/>
          <a:endParaRPr lang="en-US"/>
        </a:p>
      </dgm:t>
    </dgm:pt>
    <dgm:pt modelId="{7CFE398B-8BEC-4345-B4DD-2074A55FBAE3}" type="sibTrans" cxnId="{D1E39D05-80D6-41F6-B59A-9026446FB7BC}">
      <dgm:prSet/>
      <dgm:spPr/>
      <dgm:t>
        <a:bodyPr/>
        <a:lstStyle/>
        <a:p>
          <a:pPr algn="ctr"/>
          <a:endParaRPr lang="en-US"/>
        </a:p>
      </dgm:t>
    </dgm:pt>
    <dgm:pt modelId="{CBFE850A-7E9C-4831-B73C-B05F1C84DD7C}" type="pres">
      <dgm:prSet presAssocID="{7B756EB1-8050-47B8-94A9-77435D237D1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A44B484-DF0E-4E15-9DEA-FF744ED8DE2D}" type="pres">
      <dgm:prSet presAssocID="{ADD60B19-3EE1-4646-8C49-60875E411452}" presName="hierRoot1" presStyleCnt="0">
        <dgm:presLayoutVars>
          <dgm:hierBranch val="init"/>
        </dgm:presLayoutVars>
      </dgm:prSet>
      <dgm:spPr/>
    </dgm:pt>
    <dgm:pt modelId="{EB95C32D-7180-4604-9E7A-92148C701395}" type="pres">
      <dgm:prSet presAssocID="{ADD60B19-3EE1-4646-8C49-60875E411452}" presName="rootComposite1" presStyleCnt="0"/>
      <dgm:spPr/>
    </dgm:pt>
    <dgm:pt modelId="{89C07025-3AB9-4858-B6BF-D7B563B53D93}" type="pres">
      <dgm:prSet presAssocID="{ADD60B19-3EE1-4646-8C49-60875E411452}" presName="rootText1" presStyleLbl="node0" presStyleIdx="0" presStyleCnt="1" custScaleX="326050" custScaleY="91178" custLinFactNeighborY="-934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60F57A4-D759-4E01-A360-6831B0FABF35}" type="pres">
      <dgm:prSet presAssocID="{ADD60B19-3EE1-4646-8C49-60875E411452}" presName="rootConnector1" presStyleLbl="node1" presStyleIdx="0" presStyleCnt="0"/>
      <dgm:spPr/>
      <dgm:t>
        <a:bodyPr/>
        <a:lstStyle/>
        <a:p>
          <a:endParaRPr lang="en-US"/>
        </a:p>
      </dgm:t>
    </dgm:pt>
    <dgm:pt modelId="{35FE0449-B589-42AA-B8EF-0951A7E5D4D6}" type="pres">
      <dgm:prSet presAssocID="{ADD60B19-3EE1-4646-8C49-60875E411452}" presName="hierChild2" presStyleCnt="0"/>
      <dgm:spPr/>
    </dgm:pt>
    <dgm:pt modelId="{076B1EB3-8FB4-413A-9614-C48CA9168009}" type="pres">
      <dgm:prSet presAssocID="{F9E3D550-9940-4D9A-BAB8-EF1C77E089AA}" presName="Name37" presStyleLbl="parChTrans1D2" presStyleIdx="0" presStyleCnt="2"/>
      <dgm:spPr/>
      <dgm:t>
        <a:bodyPr/>
        <a:lstStyle/>
        <a:p>
          <a:endParaRPr lang="en-US"/>
        </a:p>
      </dgm:t>
    </dgm:pt>
    <dgm:pt modelId="{39AFE634-B150-45E1-8C0D-3BA198B8BDFB}" type="pres">
      <dgm:prSet presAssocID="{5A189BA0-DA74-42AA-BF64-3AB3651F81A0}" presName="hierRoot2" presStyleCnt="0">
        <dgm:presLayoutVars>
          <dgm:hierBranch val="init"/>
        </dgm:presLayoutVars>
      </dgm:prSet>
      <dgm:spPr/>
    </dgm:pt>
    <dgm:pt modelId="{00825EB9-597F-478D-816D-097F9464CB9D}" type="pres">
      <dgm:prSet presAssocID="{5A189BA0-DA74-42AA-BF64-3AB3651F81A0}" presName="rootComposite" presStyleCnt="0"/>
      <dgm:spPr/>
    </dgm:pt>
    <dgm:pt modelId="{397D5951-0809-4612-9542-0E02CF11363F}" type="pres">
      <dgm:prSet presAssocID="{5A189BA0-DA74-42AA-BF64-3AB3651F81A0}" presName="rootText" presStyleLbl="node2" presStyleIdx="0" presStyleCnt="2" custScaleX="17817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C171153-8CCF-483C-A060-A83446096246}" type="pres">
      <dgm:prSet presAssocID="{5A189BA0-DA74-42AA-BF64-3AB3651F81A0}" presName="rootConnector" presStyleLbl="node2" presStyleIdx="0" presStyleCnt="2"/>
      <dgm:spPr/>
      <dgm:t>
        <a:bodyPr/>
        <a:lstStyle/>
        <a:p>
          <a:endParaRPr lang="en-US"/>
        </a:p>
      </dgm:t>
    </dgm:pt>
    <dgm:pt modelId="{2DBF8B01-E6B8-4C99-B696-4A4A8D74D26B}" type="pres">
      <dgm:prSet presAssocID="{5A189BA0-DA74-42AA-BF64-3AB3651F81A0}" presName="hierChild4" presStyleCnt="0"/>
      <dgm:spPr/>
    </dgm:pt>
    <dgm:pt modelId="{B74B9028-1B6D-4A81-A27D-4FB4D1E1F3D4}" type="pres">
      <dgm:prSet presAssocID="{5A189BA0-DA74-42AA-BF64-3AB3651F81A0}" presName="hierChild5" presStyleCnt="0"/>
      <dgm:spPr/>
    </dgm:pt>
    <dgm:pt modelId="{4E7A3237-7422-4A62-8577-F234FD1C997D}" type="pres">
      <dgm:prSet presAssocID="{0F2D6510-A4C2-47BF-9103-E6072BBBB87C}" presName="Name37" presStyleLbl="parChTrans1D2" presStyleIdx="1" presStyleCnt="2"/>
      <dgm:spPr/>
      <dgm:t>
        <a:bodyPr/>
        <a:lstStyle/>
        <a:p>
          <a:endParaRPr lang="en-US"/>
        </a:p>
      </dgm:t>
    </dgm:pt>
    <dgm:pt modelId="{BA32F2EF-2D41-4E60-BB31-7CEEBA08597B}" type="pres">
      <dgm:prSet presAssocID="{71D435D6-AADE-4350-B4DC-E434C7FAED32}" presName="hierRoot2" presStyleCnt="0">
        <dgm:presLayoutVars>
          <dgm:hierBranch val="init"/>
        </dgm:presLayoutVars>
      </dgm:prSet>
      <dgm:spPr/>
    </dgm:pt>
    <dgm:pt modelId="{7A5D1583-4EB0-4176-A2CD-B2763F972406}" type="pres">
      <dgm:prSet presAssocID="{71D435D6-AADE-4350-B4DC-E434C7FAED32}" presName="rootComposite" presStyleCnt="0"/>
      <dgm:spPr/>
    </dgm:pt>
    <dgm:pt modelId="{DF450453-372F-4E12-896C-7B7FC3976DCB}" type="pres">
      <dgm:prSet presAssocID="{71D435D6-AADE-4350-B4DC-E434C7FAED32}" presName="rootText" presStyleLbl="node2" presStyleIdx="1" presStyleCnt="2" custScaleX="178176" custLinFactNeighborX="-1721" custLinFactNeighborY="-34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72DC2B-637C-4181-AFD6-049971552339}" type="pres">
      <dgm:prSet presAssocID="{71D435D6-AADE-4350-B4DC-E434C7FAED32}" presName="rootConnector" presStyleLbl="node2" presStyleIdx="1" presStyleCnt="2"/>
      <dgm:spPr/>
      <dgm:t>
        <a:bodyPr/>
        <a:lstStyle/>
        <a:p>
          <a:endParaRPr lang="en-US"/>
        </a:p>
      </dgm:t>
    </dgm:pt>
    <dgm:pt modelId="{1F070112-D3B3-4980-A949-78264A52B2A3}" type="pres">
      <dgm:prSet presAssocID="{71D435D6-AADE-4350-B4DC-E434C7FAED32}" presName="hierChild4" presStyleCnt="0"/>
      <dgm:spPr/>
    </dgm:pt>
    <dgm:pt modelId="{40A657AD-E9D0-4B25-B8C8-794926BCC6E7}" type="pres">
      <dgm:prSet presAssocID="{71D435D6-AADE-4350-B4DC-E434C7FAED32}" presName="hierChild5" presStyleCnt="0"/>
      <dgm:spPr/>
    </dgm:pt>
    <dgm:pt modelId="{43085CC3-4B49-4927-A8B0-E69A0C136E3B}" type="pres">
      <dgm:prSet presAssocID="{ADD60B19-3EE1-4646-8C49-60875E411452}" presName="hierChild3" presStyleCnt="0"/>
      <dgm:spPr/>
    </dgm:pt>
  </dgm:ptLst>
  <dgm:cxnLst>
    <dgm:cxn modelId="{3F3076BD-9447-468B-9E43-6EF93BC1AB37}" type="presOf" srcId="{0F2D6510-A4C2-47BF-9103-E6072BBBB87C}" destId="{4E7A3237-7422-4A62-8577-F234FD1C997D}" srcOrd="0" destOrd="0" presId="urn:microsoft.com/office/officeart/2005/8/layout/orgChart1"/>
    <dgm:cxn modelId="{FE154E99-FD5C-4CA3-8425-91AB90DEE41C}" type="presOf" srcId="{ADD60B19-3EE1-4646-8C49-60875E411452}" destId="{89C07025-3AB9-4858-B6BF-D7B563B53D93}" srcOrd="0" destOrd="0" presId="urn:microsoft.com/office/officeart/2005/8/layout/orgChart1"/>
    <dgm:cxn modelId="{5DE8F36E-A649-4FA0-BEBA-B9B6B3B4DD18}" type="presOf" srcId="{ADD60B19-3EE1-4646-8C49-60875E411452}" destId="{B60F57A4-D759-4E01-A360-6831B0FABF35}" srcOrd="1" destOrd="0" presId="urn:microsoft.com/office/officeart/2005/8/layout/orgChart1"/>
    <dgm:cxn modelId="{64C93153-8856-41F9-9630-DB34D7AA513A}" type="presOf" srcId="{5A189BA0-DA74-42AA-BF64-3AB3651F81A0}" destId="{EC171153-8CCF-483C-A060-A83446096246}" srcOrd="1" destOrd="0" presId="urn:microsoft.com/office/officeart/2005/8/layout/orgChart1"/>
    <dgm:cxn modelId="{3FEFEA24-CAF7-44AC-A4FC-B037DAA1FBCB}" type="presOf" srcId="{71D435D6-AADE-4350-B4DC-E434C7FAED32}" destId="{8472DC2B-637C-4181-AFD6-049971552339}" srcOrd="1" destOrd="0" presId="urn:microsoft.com/office/officeart/2005/8/layout/orgChart1"/>
    <dgm:cxn modelId="{B6B9B413-AB75-49A3-86D6-3CBB351B3976}" srcId="{7B756EB1-8050-47B8-94A9-77435D237D17}" destId="{ADD60B19-3EE1-4646-8C49-60875E411452}" srcOrd="0" destOrd="0" parTransId="{2B85FE0B-A6AC-4605-B384-E3B5D8D177B3}" sibTransId="{F955FAC4-C75E-40AB-935A-1602BBC73E98}"/>
    <dgm:cxn modelId="{598AFC4B-FCCA-4D47-BF02-ECEB801CA046}" type="presOf" srcId="{7B756EB1-8050-47B8-94A9-77435D237D17}" destId="{CBFE850A-7E9C-4831-B73C-B05F1C84DD7C}" srcOrd="0" destOrd="0" presId="urn:microsoft.com/office/officeart/2005/8/layout/orgChart1"/>
    <dgm:cxn modelId="{D1E39D05-80D6-41F6-B59A-9026446FB7BC}" srcId="{ADD60B19-3EE1-4646-8C49-60875E411452}" destId="{71D435D6-AADE-4350-B4DC-E434C7FAED32}" srcOrd="1" destOrd="0" parTransId="{0F2D6510-A4C2-47BF-9103-E6072BBBB87C}" sibTransId="{7CFE398B-8BEC-4345-B4DD-2074A55FBAE3}"/>
    <dgm:cxn modelId="{CBBE851A-3603-4B38-A47A-9F337CECD570}" type="presOf" srcId="{F9E3D550-9940-4D9A-BAB8-EF1C77E089AA}" destId="{076B1EB3-8FB4-413A-9614-C48CA9168009}" srcOrd="0" destOrd="0" presId="urn:microsoft.com/office/officeart/2005/8/layout/orgChart1"/>
    <dgm:cxn modelId="{2D3886CB-26C8-4484-B00E-869C23DE83B3}" type="presOf" srcId="{71D435D6-AADE-4350-B4DC-E434C7FAED32}" destId="{DF450453-372F-4E12-896C-7B7FC3976DCB}" srcOrd="0" destOrd="0" presId="urn:microsoft.com/office/officeart/2005/8/layout/orgChart1"/>
    <dgm:cxn modelId="{91EE6250-E2D8-4976-8408-A48C70F3EB93}" srcId="{ADD60B19-3EE1-4646-8C49-60875E411452}" destId="{5A189BA0-DA74-42AA-BF64-3AB3651F81A0}" srcOrd="0" destOrd="0" parTransId="{F9E3D550-9940-4D9A-BAB8-EF1C77E089AA}" sibTransId="{F20F384E-7069-4806-ADF9-F6313CE7F87E}"/>
    <dgm:cxn modelId="{AC87B5B6-FAFF-468F-87E9-1511B6BAF689}" type="presOf" srcId="{5A189BA0-DA74-42AA-BF64-3AB3651F81A0}" destId="{397D5951-0809-4612-9542-0E02CF11363F}" srcOrd="0" destOrd="0" presId="urn:microsoft.com/office/officeart/2005/8/layout/orgChart1"/>
    <dgm:cxn modelId="{06063D55-9445-433E-8094-3C64C59B6776}" type="presParOf" srcId="{CBFE850A-7E9C-4831-B73C-B05F1C84DD7C}" destId="{CA44B484-DF0E-4E15-9DEA-FF744ED8DE2D}" srcOrd="0" destOrd="0" presId="urn:microsoft.com/office/officeart/2005/8/layout/orgChart1"/>
    <dgm:cxn modelId="{554A6809-C99E-428D-A6DD-025EFDE05E6A}" type="presParOf" srcId="{CA44B484-DF0E-4E15-9DEA-FF744ED8DE2D}" destId="{EB95C32D-7180-4604-9E7A-92148C701395}" srcOrd="0" destOrd="0" presId="urn:microsoft.com/office/officeart/2005/8/layout/orgChart1"/>
    <dgm:cxn modelId="{A28ACA7F-EB64-4A31-BAAA-334FD3FB8C0C}" type="presParOf" srcId="{EB95C32D-7180-4604-9E7A-92148C701395}" destId="{89C07025-3AB9-4858-B6BF-D7B563B53D93}" srcOrd="0" destOrd="0" presId="urn:microsoft.com/office/officeart/2005/8/layout/orgChart1"/>
    <dgm:cxn modelId="{F4EB0667-584B-440A-B222-0C4C864D0E82}" type="presParOf" srcId="{EB95C32D-7180-4604-9E7A-92148C701395}" destId="{B60F57A4-D759-4E01-A360-6831B0FABF35}" srcOrd="1" destOrd="0" presId="urn:microsoft.com/office/officeart/2005/8/layout/orgChart1"/>
    <dgm:cxn modelId="{05333F44-4A48-4BA1-8EE2-F7B9EF3A576E}" type="presParOf" srcId="{CA44B484-DF0E-4E15-9DEA-FF744ED8DE2D}" destId="{35FE0449-B589-42AA-B8EF-0951A7E5D4D6}" srcOrd="1" destOrd="0" presId="urn:microsoft.com/office/officeart/2005/8/layout/orgChart1"/>
    <dgm:cxn modelId="{5AEA272B-D178-471F-9211-8CCD5ABD1614}" type="presParOf" srcId="{35FE0449-B589-42AA-B8EF-0951A7E5D4D6}" destId="{076B1EB3-8FB4-413A-9614-C48CA9168009}" srcOrd="0" destOrd="0" presId="urn:microsoft.com/office/officeart/2005/8/layout/orgChart1"/>
    <dgm:cxn modelId="{66248C8F-CD0E-47ED-9241-CDA90BE879F5}" type="presParOf" srcId="{35FE0449-B589-42AA-B8EF-0951A7E5D4D6}" destId="{39AFE634-B150-45E1-8C0D-3BA198B8BDFB}" srcOrd="1" destOrd="0" presId="urn:microsoft.com/office/officeart/2005/8/layout/orgChart1"/>
    <dgm:cxn modelId="{D17A3F47-FF56-46A1-A138-EC604F86D804}" type="presParOf" srcId="{39AFE634-B150-45E1-8C0D-3BA198B8BDFB}" destId="{00825EB9-597F-478D-816D-097F9464CB9D}" srcOrd="0" destOrd="0" presId="urn:microsoft.com/office/officeart/2005/8/layout/orgChart1"/>
    <dgm:cxn modelId="{32ECB3AA-BBBC-4D41-B66F-9FE6D24D522B}" type="presParOf" srcId="{00825EB9-597F-478D-816D-097F9464CB9D}" destId="{397D5951-0809-4612-9542-0E02CF11363F}" srcOrd="0" destOrd="0" presId="urn:microsoft.com/office/officeart/2005/8/layout/orgChart1"/>
    <dgm:cxn modelId="{817745B2-FB74-4312-B181-CB63253B4CEF}" type="presParOf" srcId="{00825EB9-597F-478D-816D-097F9464CB9D}" destId="{EC171153-8CCF-483C-A060-A83446096246}" srcOrd="1" destOrd="0" presId="urn:microsoft.com/office/officeart/2005/8/layout/orgChart1"/>
    <dgm:cxn modelId="{B5E99435-333A-4F80-BF9E-1EC77D2E2FFD}" type="presParOf" srcId="{39AFE634-B150-45E1-8C0D-3BA198B8BDFB}" destId="{2DBF8B01-E6B8-4C99-B696-4A4A8D74D26B}" srcOrd="1" destOrd="0" presId="urn:microsoft.com/office/officeart/2005/8/layout/orgChart1"/>
    <dgm:cxn modelId="{990C6724-ECE4-4884-ACAB-50F7DFC2AC90}" type="presParOf" srcId="{39AFE634-B150-45E1-8C0D-3BA198B8BDFB}" destId="{B74B9028-1B6D-4A81-A27D-4FB4D1E1F3D4}" srcOrd="2" destOrd="0" presId="urn:microsoft.com/office/officeart/2005/8/layout/orgChart1"/>
    <dgm:cxn modelId="{E622BAF8-188C-4EDD-9735-4041E2CDBF4D}" type="presParOf" srcId="{35FE0449-B589-42AA-B8EF-0951A7E5D4D6}" destId="{4E7A3237-7422-4A62-8577-F234FD1C997D}" srcOrd="2" destOrd="0" presId="urn:microsoft.com/office/officeart/2005/8/layout/orgChart1"/>
    <dgm:cxn modelId="{67E35883-C063-4332-B7C0-303972209E9A}" type="presParOf" srcId="{35FE0449-B589-42AA-B8EF-0951A7E5D4D6}" destId="{BA32F2EF-2D41-4E60-BB31-7CEEBA08597B}" srcOrd="3" destOrd="0" presId="urn:microsoft.com/office/officeart/2005/8/layout/orgChart1"/>
    <dgm:cxn modelId="{1FF3E84C-4BA2-4C72-AAEF-3FB955B48864}" type="presParOf" srcId="{BA32F2EF-2D41-4E60-BB31-7CEEBA08597B}" destId="{7A5D1583-4EB0-4176-A2CD-B2763F972406}" srcOrd="0" destOrd="0" presId="urn:microsoft.com/office/officeart/2005/8/layout/orgChart1"/>
    <dgm:cxn modelId="{841953BE-716E-4A90-B996-F33B4E9FEF99}" type="presParOf" srcId="{7A5D1583-4EB0-4176-A2CD-B2763F972406}" destId="{DF450453-372F-4E12-896C-7B7FC3976DCB}" srcOrd="0" destOrd="0" presId="urn:microsoft.com/office/officeart/2005/8/layout/orgChart1"/>
    <dgm:cxn modelId="{E517C2C7-66F0-47D8-AC77-211E7E30B1B3}" type="presParOf" srcId="{7A5D1583-4EB0-4176-A2CD-B2763F972406}" destId="{8472DC2B-637C-4181-AFD6-049971552339}" srcOrd="1" destOrd="0" presId="urn:microsoft.com/office/officeart/2005/8/layout/orgChart1"/>
    <dgm:cxn modelId="{FA8C27AB-55FA-4B47-92BB-CF90E70D51A1}" type="presParOf" srcId="{BA32F2EF-2D41-4E60-BB31-7CEEBA08597B}" destId="{1F070112-D3B3-4980-A949-78264A52B2A3}" srcOrd="1" destOrd="0" presId="urn:microsoft.com/office/officeart/2005/8/layout/orgChart1"/>
    <dgm:cxn modelId="{62F17FE5-6453-4357-AE12-F6B6EEE9EC4A}" type="presParOf" srcId="{BA32F2EF-2D41-4E60-BB31-7CEEBA08597B}" destId="{40A657AD-E9D0-4B25-B8C8-794926BCC6E7}" srcOrd="2" destOrd="0" presId="urn:microsoft.com/office/officeart/2005/8/layout/orgChart1"/>
    <dgm:cxn modelId="{F7DA1CEA-0B37-4E25-82D1-80117E7AE0B4}" type="presParOf" srcId="{CA44B484-DF0E-4E15-9DEA-FF744ED8DE2D}" destId="{43085CC3-4B49-4927-A8B0-E69A0C136E3B}" srcOrd="2" destOrd="0" presId="urn:microsoft.com/office/officeart/2005/8/layout/orgChart1"/>
  </dgm:cxnLst>
  <dgm:bg>
    <a:gradFill flip="none" rotWithShape="1">
      <a:gsLst>
        <a:gs pos="0">
          <a:srgbClr val="DDEBCF"/>
        </a:gs>
        <a:gs pos="50000">
          <a:srgbClr val="9CB86E"/>
        </a:gs>
        <a:gs pos="100000">
          <a:srgbClr val="156B13"/>
        </a:gs>
      </a:gsLst>
      <a:lin ang="0" scaled="0"/>
      <a:tileRect/>
    </a:gradFill>
  </dgm:bg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C44B6-5804-4113-B772-C42B463F3DAA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92B633-001D-4966-8F7C-DE20201578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2B633-001D-4966-8F7C-DE20201578A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29DCF-E376-4436-B743-FC0276503026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324DF-4B80-450D-B3D9-1B3EB6BBA3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29DCF-E376-4436-B743-FC0276503026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324DF-4B80-450D-B3D9-1B3EB6BBA3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29DCF-E376-4436-B743-FC0276503026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324DF-4B80-450D-B3D9-1B3EB6BBA3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29DCF-E376-4436-B743-FC0276503026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324DF-4B80-450D-B3D9-1B3EB6BBA3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29DCF-E376-4436-B743-FC0276503026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324DF-4B80-450D-B3D9-1B3EB6BBA3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29DCF-E376-4436-B743-FC0276503026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324DF-4B80-450D-B3D9-1B3EB6BBA3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29DCF-E376-4436-B743-FC0276503026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324DF-4B80-450D-B3D9-1B3EB6BBA3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29DCF-E376-4436-B743-FC0276503026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324DF-4B80-450D-B3D9-1B3EB6BBA3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29DCF-E376-4436-B743-FC0276503026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324DF-4B80-450D-B3D9-1B3EB6BBA3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29DCF-E376-4436-B743-FC0276503026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324DF-4B80-450D-B3D9-1B3EB6BBA3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29DCF-E376-4436-B743-FC0276503026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324DF-4B80-450D-B3D9-1B3EB6BBA3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29DCF-E376-4436-B743-FC0276503026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324DF-4B80-450D-B3D9-1B3EB6BBA32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audio" Target="../media/audio2.wav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audio" Target="../media/audio3.wav"/><Relationship Id="rId9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11" Type="http://schemas.openxmlformats.org/officeDocument/2006/relationships/image" Target="../media/image22.png"/><Relationship Id="rId5" Type="http://schemas.openxmlformats.org/officeDocument/2006/relationships/image" Target="../media/image16.jpeg"/><Relationship Id="rId10" Type="http://schemas.openxmlformats.org/officeDocument/2006/relationships/image" Target="../media/image21.pn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8400" y="685800"/>
            <a:ext cx="3962400" cy="1446550"/>
          </a:xfrm>
          <a:prstGeom prst="rect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950000" scaled="0"/>
          </a:gradFill>
          <a:scene3d>
            <a:camera prst="perspectiveRelaxedModerately"/>
            <a:lightRig rig="contrasting" dir="t">
              <a:rot lat="0" lon="0" rev="4500000"/>
            </a:lightRig>
          </a:scene3d>
          <a:sp3d>
            <a:bevelT prst="angle"/>
            <a:bevelB w="114300" prst="hardEdge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88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b="1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Tulips.jpg"/>
          <p:cNvPicPr>
            <a:picLocks noChangeAspect="1"/>
          </p:cNvPicPr>
          <p:nvPr/>
        </p:nvPicPr>
        <p:blipFill>
          <a:blip r:embed="rId2">
            <a:lum bright="1000"/>
          </a:blip>
          <a:stretch>
            <a:fillRect/>
          </a:stretch>
        </p:blipFill>
        <p:spPr>
          <a:xfrm>
            <a:off x="1905000" y="2514600"/>
            <a:ext cx="4978400" cy="3733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04800" y="228600"/>
          <a:ext cx="8686800" cy="563880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4114800"/>
                <a:gridCol w="4572000"/>
              </a:tblGrid>
              <a:tr h="56388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ln>
                          <a:solidFill>
                            <a:schemeClr val="tx1"/>
                          </a:solidFill>
                          <a:prstDash val="lgDash"/>
                        </a:ln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ln>
                          <a:solidFill>
                            <a:schemeClr val="tx1"/>
                          </a:solidFill>
                          <a:prstDash val="lgDash"/>
                        </a:ln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ln>
                          <a:solidFill>
                            <a:schemeClr val="tx1"/>
                          </a:solidFill>
                          <a:prstDash val="lgDash"/>
                        </a:ln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ln>
                          <a:solidFill>
                            <a:schemeClr val="tx1"/>
                          </a:solidFill>
                          <a:prstDash val="lgDash"/>
                        </a:ln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ln>
                          <a:solidFill>
                            <a:schemeClr val="tx1"/>
                          </a:solidFill>
                          <a:prstDash val="lgDash"/>
                        </a:ln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ln>
                          <a:solidFill>
                            <a:schemeClr val="tx1"/>
                          </a:solidFill>
                          <a:prstDash val="lgDash"/>
                        </a:ln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ln>
                          <a:solidFill>
                            <a:schemeClr val="tx1"/>
                          </a:solidFill>
                          <a:prstDash val="lgDash"/>
                        </a:ln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ln>
                          <a:solidFill>
                            <a:schemeClr val="tx1"/>
                          </a:solidFill>
                          <a:prstDash val="lgDash"/>
                        </a:ln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ln>
                          <a:solidFill>
                            <a:schemeClr val="tx1"/>
                          </a:solidFill>
                          <a:prstDash val="lgDash"/>
                        </a:ln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 smtClean="0">
                        <a:ln>
                          <a:solidFill>
                            <a:schemeClr val="tx1"/>
                          </a:solidFill>
                          <a:prstDash val="lgDash"/>
                        </a:ln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 smtClean="0">
                        <a:ln>
                          <a:solidFill>
                            <a:schemeClr val="tx1"/>
                          </a:solidFill>
                          <a:prstDash val="lgDash"/>
                        </a:ln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 smtClean="0">
                        <a:ln>
                          <a:solidFill>
                            <a:schemeClr val="tx1"/>
                          </a:solidFill>
                          <a:prstDash val="lgDash"/>
                        </a:ln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 smtClean="0">
                        <a:ln>
                          <a:solidFill>
                            <a:schemeClr val="tx1"/>
                          </a:solidFill>
                          <a:prstDash val="lgDash"/>
                        </a:ln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 smtClean="0">
                        <a:ln>
                          <a:solidFill>
                            <a:schemeClr val="tx1"/>
                          </a:solidFill>
                          <a:prstDash val="lgDash"/>
                        </a:ln>
                      </a:endParaRPr>
                    </a:p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rgbClr val="FF3399"/>
                        </a:gs>
                        <a:gs pos="25000">
                          <a:srgbClr val="FF6633"/>
                        </a:gs>
                        <a:gs pos="50000">
                          <a:srgbClr val="FFFF00"/>
                        </a:gs>
                        <a:gs pos="75000">
                          <a:srgbClr val="01A78F"/>
                        </a:gs>
                        <a:gs pos="100000">
                          <a:srgbClr val="3366FF"/>
                        </a:gs>
                      </a:gsLst>
                      <a:lin ang="27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baseline="0" dirty="0">
                        <a:ln>
                          <a:solidFill>
                            <a:schemeClr val="accent6">
                              <a:lumMod val="75000"/>
                            </a:schemeClr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rgbClr val="FF3399"/>
                        </a:gs>
                        <a:gs pos="25000">
                          <a:srgbClr val="FF6633"/>
                        </a:gs>
                        <a:gs pos="50000">
                          <a:srgbClr val="FFFF00"/>
                        </a:gs>
                        <a:gs pos="75000">
                          <a:srgbClr val="01A78F"/>
                        </a:gs>
                        <a:gs pos="100000">
                          <a:srgbClr val="3366FF"/>
                        </a:gs>
                      </a:gsLst>
                      <a:lin ang="2700000" scaled="0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9" name="Diagram 8"/>
          <p:cNvGraphicFramePr/>
          <p:nvPr/>
        </p:nvGraphicFramePr>
        <p:xfrm>
          <a:off x="381000" y="533400"/>
          <a:ext cx="3810000" cy="646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0" name="Picture 9" descr="DSC01674 copy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400" y="1219199"/>
            <a:ext cx="3048000" cy="3243385"/>
          </a:xfrm>
          <a:prstGeom prst="ellipse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sp>
        <p:nvSpPr>
          <p:cNvPr id="11" name="TextBox 10"/>
          <p:cNvSpPr txBox="1"/>
          <p:nvPr/>
        </p:nvSpPr>
        <p:spPr>
          <a:xfrm>
            <a:off x="457200" y="5029200"/>
            <a:ext cx="3886200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48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রাধেশ্যাম</a:t>
            </a:r>
            <a:r>
              <a:rPr lang="en-US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বিশ্বাস</a:t>
            </a:r>
            <a:endParaRPr lang="en-US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Flowchart: Terminator 12"/>
          <p:cNvSpPr/>
          <p:nvPr/>
        </p:nvSpPr>
        <p:spPr>
          <a:xfrm>
            <a:off x="4876800" y="304800"/>
            <a:ext cx="4038600" cy="762000"/>
          </a:xfrm>
          <a:prstGeom prst="flowChartTerminato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44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4400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Flowchart: Punched Tape 11"/>
          <p:cNvSpPr/>
          <p:nvPr/>
        </p:nvSpPr>
        <p:spPr>
          <a:xfrm>
            <a:off x="4419600" y="1752600"/>
            <a:ext cx="4724400" cy="1524000"/>
          </a:xfrm>
          <a:prstGeom prst="flowChartPunchedTap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বিষ্ণুপুর</a:t>
            </a:r>
            <a:r>
              <a:rPr lang="en-US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পি.কে.এম</a:t>
            </a:r>
            <a:r>
              <a:rPr lang="en-US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en-US" sz="3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en-US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Flowchart: Terminator 14"/>
          <p:cNvSpPr/>
          <p:nvPr/>
        </p:nvSpPr>
        <p:spPr>
          <a:xfrm>
            <a:off x="4648200" y="3733800"/>
            <a:ext cx="4267200" cy="609600"/>
          </a:xfrm>
          <a:prstGeom prst="flowChartTerminator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: ০১৭৩৫৮০০৩৬৪</a:t>
            </a:r>
            <a:endParaRPr lang="en-US" sz="28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60093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7" dur="1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24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20" dur="1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11" grpId="0" animBg="1"/>
      <p:bldP spid="13" grpId="0" build="allAtOnce" animBg="1"/>
      <p:bldP spid="12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38200" y="533400"/>
            <a:ext cx="723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করঃ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1295400" y="685800"/>
            <a:ext cx="7620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3213091supercomputerpictu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" y="1219200"/>
            <a:ext cx="4470400" cy="3352800"/>
          </a:xfrm>
          <a:prstGeom prst="rect">
            <a:avLst/>
          </a:prstGeom>
        </p:spPr>
      </p:pic>
      <p:pic>
        <p:nvPicPr>
          <p:cNvPr id="12" name="Picture 11" descr="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1219200"/>
            <a:ext cx="4364182" cy="3429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95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/>
          <p:cNvCxnSpPr/>
          <p:nvPr/>
        </p:nvCxnSpPr>
        <p:spPr>
          <a:xfrm>
            <a:off x="381000" y="2514600"/>
            <a:ext cx="1447800" cy="158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28600" y="3580606"/>
            <a:ext cx="3048000" cy="158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752600" y="1828800"/>
            <a:ext cx="838200" cy="68580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2514600" y="1828800"/>
            <a:ext cx="838200" cy="68580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514600" y="2514600"/>
            <a:ext cx="3276600" cy="158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2628900" y="4226718"/>
            <a:ext cx="1296988" cy="158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>
            <a:off x="3314700" y="4228306"/>
            <a:ext cx="1295400" cy="158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5400000" flipH="1" flipV="1">
            <a:off x="5219700" y="1866900"/>
            <a:ext cx="1219200" cy="7620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5400000" flipH="1" flipV="1">
            <a:off x="5753100" y="1866900"/>
            <a:ext cx="1219200" cy="7620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3962400" y="3580606"/>
            <a:ext cx="2590800" cy="794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6324600" y="2514600"/>
            <a:ext cx="2438400" cy="158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7391400" y="3580606"/>
            <a:ext cx="1143000" cy="158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Picture 83" descr="stock-illustration-3978853-blue-cartoon-ca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2667000"/>
            <a:ext cx="1193800" cy="895350"/>
          </a:xfrm>
          <a:prstGeom prst="rect">
            <a:avLst/>
          </a:prstGeom>
        </p:spPr>
      </p:pic>
      <p:pic>
        <p:nvPicPr>
          <p:cNvPr id="85" name="Picture 84" descr="imagesfgfjgjk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3000" y="2590800"/>
            <a:ext cx="1087636" cy="685800"/>
          </a:xfrm>
          <a:prstGeom prst="rect">
            <a:avLst/>
          </a:prstGeom>
        </p:spPr>
      </p:pic>
      <p:pic>
        <p:nvPicPr>
          <p:cNvPr id="86" name="Picture 85" descr="ertl_shaguar_cartoon_ca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834949">
            <a:off x="6972458" y="3651831"/>
            <a:ext cx="746760" cy="533400"/>
          </a:xfrm>
          <a:prstGeom prst="rect">
            <a:avLst/>
          </a:prstGeom>
        </p:spPr>
      </p:pic>
      <p:cxnSp>
        <p:nvCxnSpPr>
          <p:cNvPr id="87" name="Straight Connector 86"/>
          <p:cNvCxnSpPr/>
          <p:nvPr/>
        </p:nvCxnSpPr>
        <p:spPr>
          <a:xfrm rot="10800000">
            <a:off x="7391400" y="3580606"/>
            <a:ext cx="762000" cy="68580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 rot="10800000">
            <a:off x="6477000" y="3581400"/>
            <a:ext cx="762000" cy="68580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2819400" y="6019800"/>
            <a:ext cx="3200400" cy="707886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একটি রাস্তা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14600" y="191869"/>
            <a:ext cx="42672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তোমরা কী দেখতে পাচ্ছ ?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95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43000" y="1821359"/>
            <a:ext cx="6400800" cy="769441"/>
          </a:xfrm>
          <a:prstGeom prst="rect">
            <a:avLst/>
          </a:prstGeom>
          <a:gradFill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950000" scaled="0"/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শ্রেণীঃ</a:t>
            </a: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নবম</a:t>
            </a:r>
            <a:endParaRPr lang="en-US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2768025"/>
            <a:ext cx="6400800" cy="584775"/>
          </a:xfrm>
          <a:prstGeom prst="rect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0600" y="3544669"/>
            <a:ext cx="6477000" cy="707886"/>
          </a:xfrm>
          <a:prstGeom prst="rect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950000" scaled="0"/>
          </a:gra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40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নবম</a:t>
            </a:r>
            <a:endParaRPr lang="en-US" sz="2000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" y="5663625"/>
            <a:ext cx="7620000" cy="70788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ইন্টারনেট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3400" y="4535269"/>
            <a:ext cx="7010400" cy="70788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বিষয়</a:t>
            </a:r>
            <a:endParaRPr lang="en-US" sz="2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76200"/>
            <a:ext cx="7924800" cy="1683603"/>
          </a:xfrm>
          <a:prstGeom prst="flowChartPunchedTape">
            <a:avLst/>
          </a:prstGeom>
          <a:gradFill>
            <a:gsLst>
              <a:gs pos="0">
                <a:srgbClr val="FC9FCB"/>
              </a:gs>
              <a:gs pos="13000">
                <a:srgbClr val="F8B049"/>
              </a:gs>
              <a:gs pos="21001">
                <a:srgbClr val="F8B049"/>
              </a:gs>
              <a:gs pos="63000">
                <a:srgbClr val="FEE7F2"/>
              </a:gs>
              <a:gs pos="67000">
                <a:srgbClr val="F952A0"/>
              </a:gs>
              <a:gs pos="69000">
                <a:srgbClr val="C50849"/>
              </a:gs>
              <a:gs pos="82001">
                <a:srgbClr val="B43E85"/>
              </a:gs>
              <a:gs pos="100000">
                <a:srgbClr val="F8B049"/>
              </a:gs>
            </a:gsLst>
            <a:lin ang="5400000" scaled="0"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ঘোষণা</a:t>
            </a: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95400" y="609600"/>
            <a:ext cx="7315200" cy="830997"/>
          </a:xfrm>
          <a:prstGeom prst="rect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950000" scaled="0"/>
          </a:gradFill>
          <a:scene3d>
            <a:camera prst="perspectiveRelaxedModerately"/>
            <a:lightRig rig="balanced" dir="t">
              <a:rot lat="0" lon="0" rev="0"/>
            </a:lightRig>
          </a:scene3d>
          <a:sp3d prstMaterial="matte">
            <a:bevelT w="139700" prst="cross"/>
            <a:contourClr>
              <a:schemeClr val="accent1">
                <a:tint val="100000"/>
                <a:shade val="100000"/>
                <a:hueMod val="100000"/>
                <a:satMod val="100000"/>
              </a:schemeClr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/>
          <a:p>
            <a:pPr algn="ctr"/>
            <a:r>
              <a:rPr lang="bn-BD" sz="4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FF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 ফল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FF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5-Point Star 3"/>
          <p:cNvSpPr/>
          <p:nvPr/>
        </p:nvSpPr>
        <p:spPr>
          <a:xfrm>
            <a:off x="685800" y="1752600"/>
            <a:ext cx="5334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95400" y="1701225"/>
            <a:ext cx="5334000" cy="58477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cmpd="sng">
            <a:solidFill>
              <a:schemeClr val="tx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 contourW="12700" prstMaterial="dkEdge">
            <a:bevelT prst="angle"/>
            <a:contourClr>
              <a:schemeClr val="accent1">
                <a:lumMod val="50000"/>
              </a:schemeClr>
            </a:contourClr>
          </a:sp3d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3200" b="1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b="1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200" b="1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b="1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b="1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3200" b="1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5-Point Star 7"/>
          <p:cNvSpPr/>
          <p:nvPr/>
        </p:nvSpPr>
        <p:spPr>
          <a:xfrm>
            <a:off x="685800" y="2743200"/>
            <a:ext cx="5334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-Point Star 8"/>
          <p:cNvSpPr/>
          <p:nvPr/>
        </p:nvSpPr>
        <p:spPr>
          <a:xfrm>
            <a:off x="685800" y="3810000"/>
            <a:ext cx="5334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685800" y="5029200"/>
            <a:ext cx="5334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371600" y="2691825"/>
            <a:ext cx="5943600" cy="584775"/>
          </a:xfrm>
          <a:prstGeom prst="rect">
            <a:avLst/>
          </a:prstGeom>
          <a:gradFill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950000" scaled="0"/>
          </a:gra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3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95400" y="3733800"/>
            <a:ext cx="7848600" cy="58477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w="101600" prst="riblet"/>
            <a:bevelB w="114300" prst="artDeco"/>
          </a:sp3d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লোকাল</a:t>
            </a:r>
            <a:r>
              <a:rPr lang="en-US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এরিয়া</a:t>
            </a:r>
            <a:r>
              <a:rPr lang="en-US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টপোলজির</a:t>
            </a:r>
            <a:r>
              <a:rPr lang="en-US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জানতে</a:t>
            </a:r>
            <a:r>
              <a:rPr lang="en-US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95400" y="4800600"/>
            <a:ext cx="75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437185" y="4977825"/>
            <a:ext cx="7630615" cy="584775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950000" scaled="0"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>
            <a:spAutoFit/>
          </a:bodyPr>
          <a:lstStyle/>
          <a:p>
            <a:r>
              <a:rPr lang="bn-BD" sz="3200" b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নেটওয়ার্কের প্রয়োজনীয় উপাদান গুলোর নাম বলতে পারবে</a:t>
            </a:r>
            <a:r>
              <a:rPr lang="bn-BD" sz="3200" b="1" dirty="0" smtClean="0">
                <a:solidFill>
                  <a:srgbClr val="0070C0"/>
                </a:solidFill>
              </a:rPr>
              <a:t>।</a:t>
            </a:r>
            <a:endParaRPr lang="en-US"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ndex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8599"/>
            <a:ext cx="3810000" cy="3544029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950000" scaled="0"/>
          </a:gradFill>
        </p:spPr>
      </p:pic>
      <p:pic>
        <p:nvPicPr>
          <p:cNvPr id="12" name="Picture 11" descr="index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304800"/>
            <a:ext cx="4094735" cy="3324226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  <p:sp>
        <p:nvSpPr>
          <p:cNvPr id="13" name="TextBox 12"/>
          <p:cNvSpPr txBox="1"/>
          <p:nvPr/>
        </p:nvSpPr>
        <p:spPr>
          <a:xfrm>
            <a:off x="228600" y="3911025"/>
            <a:ext cx="3810000" cy="584775"/>
          </a:xfrm>
          <a:prstGeom prst="rect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3200" dirty="0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চিত্র</a:t>
            </a:r>
            <a:endParaRPr lang="en-US" dirty="0">
              <a:solidFill>
                <a:schemeClr val="accent3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00600" y="3886200"/>
            <a:ext cx="4114800" cy="584775"/>
          </a:xfrm>
          <a:prstGeom prst="rect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চিত্র</a:t>
            </a:r>
            <a:endParaRPr lang="en-US" dirty="0">
              <a:solidFill>
                <a:schemeClr val="tx2">
                  <a:lumMod val="75000"/>
                </a:scheme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1600200" y="404813"/>
            <a:ext cx="5791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5113" indent="-265113" algn="ctr" eaLnBrk="1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bn-BD" sz="4800" b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কম্পিউটার নেটওয়ার্ক</a:t>
            </a:r>
            <a:endParaRPr lang="en-US" sz="4800" b="1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21" descr="D:\pp\ss\com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5183188"/>
            <a:ext cx="97155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1" descr="D:\pp\ss\com1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4600" y="1219200"/>
            <a:ext cx="99060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0" name="Picture 2" descr="D:\pp\ss\computer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53200" y="4802188"/>
            <a:ext cx="1371600" cy="123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Picture 3" descr="D:\pp\ss\com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38600" y="5183188"/>
            <a:ext cx="99060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D:\pp\ss\com.jpe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62400" y="1173163"/>
            <a:ext cx="106680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 descr="D:\pp\ss\computer6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14400" y="3405188"/>
            <a:ext cx="1295400" cy="123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5" descr="D:\pp\ss\hub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-1866937">
            <a:off x="3914775" y="3195638"/>
            <a:ext cx="1143000" cy="101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6" descr="D:\pp\ss\printer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934200" y="2820988"/>
            <a:ext cx="1295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5" name="Picture 7" descr="D:\pp\ss\server-rack-room.gif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066800" y="1525588"/>
            <a:ext cx="16954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Content Placeholder 2"/>
          <p:cNvSpPr txBox="1">
            <a:spLocks/>
          </p:cNvSpPr>
          <p:nvPr/>
        </p:nvSpPr>
        <p:spPr bwMode="auto">
          <a:xfrm>
            <a:off x="3962400" y="2239963"/>
            <a:ext cx="1066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5113" indent="-265113" algn="ctr" eaLnBrk="1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bn-BD" b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endParaRPr lang="en-US" b="1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3" name="Content Placeholder 2"/>
          <p:cNvSpPr txBox="1">
            <a:spLocks/>
          </p:cNvSpPr>
          <p:nvPr/>
        </p:nvSpPr>
        <p:spPr bwMode="auto">
          <a:xfrm>
            <a:off x="960438" y="4606925"/>
            <a:ext cx="1066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5113" indent="-265113" algn="ctr" eaLnBrk="1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bn-BD" b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endParaRPr lang="en-US" b="1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4" name="Content Placeholder 2"/>
          <p:cNvSpPr txBox="1">
            <a:spLocks/>
          </p:cNvSpPr>
          <p:nvPr/>
        </p:nvSpPr>
        <p:spPr bwMode="auto">
          <a:xfrm>
            <a:off x="1295400" y="6130925"/>
            <a:ext cx="1066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5113" indent="-265113" algn="ctr" eaLnBrk="1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bn-BD" b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endParaRPr lang="en-US" b="1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5" name="Content Placeholder 2"/>
          <p:cNvSpPr txBox="1">
            <a:spLocks/>
          </p:cNvSpPr>
          <p:nvPr/>
        </p:nvSpPr>
        <p:spPr bwMode="auto">
          <a:xfrm>
            <a:off x="6553200" y="2244725"/>
            <a:ext cx="1066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5113" indent="-265113" algn="ctr" eaLnBrk="1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bn-BD" b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endParaRPr lang="en-US" b="1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6" name="Content Placeholder 2"/>
          <p:cNvSpPr txBox="1">
            <a:spLocks/>
          </p:cNvSpPr>
          <p:nvPr/>
        </p:nvSpPr>
        <p:spPr bwMode="auto">
          <a:xfrm>
            <a:off x="4038600" y="6207125"/>
            <a:ext cx="1066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5113" indent="-265113" algn="ctr" eaLnBrk="1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bn-BD" b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endParaRPr lang="en-US" b="1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7" name="Content Placeholder 2"/>
          <p:cNvSpPr txBox="1">
            <a:spLocks/>
          </p:cNvSpPr>
          <p:nvPr/>
        </p:nvSpPr>
        <p:spPr bwMode="auto">
          <a:xfrm>
            <a:off x="6705600" y="6054725"/>
            <a:ext cx="1066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5113" indent="-265113" algn="ctr" eaLnBrk="1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bn-BD" b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endParaRPr lang="en-US" b="1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8" name="Content Placeholder 2"/>
          <p:cNvSpPr txBox="1">
            <a:spLocks/>
          </p:cNvSpPr>
          <p:nvPr/>
        </p:nvSpPr>
        <p:spPr bwMode="auto">
          <a:xfrm>
            <a:off x="1524000" y="2854325"/>
            <a:ext cx="1066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5113" indent="-265113" algn="ctr" eaLnBrk="1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bn-BD" b="1">
                <a:solidFill>
                  <a:srgbClr val="D96B77"/>
                </a:solidFill>
                <a:latin typeface="NikoshBAN" pitchFamily="2" charset="0"/>
                <a:cs typeface="NikoshBAN" pitchFamily="2" charset="0"/>
              </a:rPr>
              <a:t>সার্ভার</a:t>
            </a:r>
            <a:endParaRPr lang="en-US" b="1">
              <a:solidFill>
                <a:srgbClr val="D96B77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9" name="Content Placeholder 2"/>
          <p:cNvSpPr txBox="1">
            <a:spLocks/>
          </p:cNvSpPr>
          <p:nvPr/>
        </p:nvSpPr>
        <p:spPr bwMode="auto">
          <a:xfrm>
            <a:off x="3817938" y="4073525"/>
            <a:ext cx="1066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5113" indent="-265113" algn="ctr" eaLnBrk="1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bn-BD" sz="2400" b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হাব</a:t>
            </a:r>
            <a:endParaRPr lang="en-US" sz="2400" b="1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0" name="Content Placeholder 2"/>
          <p:cNvSpPr txBox="1">
            <a:spLocks/>
          </p:cNvSpPr>
          <p:nvPr/>
        </p:nvSpPr>
        <p:spPr bwMode="auto">
          <a:xfrm>
            <a:off x="7239000" y="4073525"/>
            <a:ext cx="1066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5113" indent="-265113" algn="ctr" eaLnBrk="1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bn-BD" b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প্রিন্টার</a:t>
            </a:r>
            <a:endParaRPr lang="en-US" b="1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2479675" y="2778125"/>
            <a:ext cx="1371600" cy="650875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 rot="5400000" flipH="1" flipV="1">
            <a:off x="4114800" y="2895600"/>
            <a:ext cx="685800" cy="76200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flipV="1">
            <a:off x="5029200" y="2244725"/>
            <a:ext cx="1524000" cy="1066800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>
            <a:off x="5029200" y="3692525"/>
            <a:ext cx="1828800" cy="1588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4724400" y="3997325"/>
            <a:ext cx="2209800" cy="1219200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rot="5400000">
            <a:off x="4017963" y="4551363"/>
            <a:ext cx="1108075" cy="3175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 rot="10800000" flipV="1">
            <a:off x="2362200" y="3997325"/>
            <a:ext cx="1828800" cy="1600200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 flipV="1">
            <a:off x="1863725" y="3770313"/>
            <a:ext cx="1981200" cy="227012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5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5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5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5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925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6" dur="1925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7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8" dur="19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9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0" dur="19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1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8600" y="457200"/>
            <a:ext cx="8610600" cy="1200329"/>
          </a:xfrm>
          <a:prstGeom prst="rect">
            <a:avLst/>
          </a:prstGeom>
          <a:gradFill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3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আদান</a:t>
            </a:r>
            <a:r>
              <a:rPr lang="en-US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প্রদান</a:t>
            </a:r>
            <a:r>
              <a:rPr lang="en-US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কাজটি</a:t>
            </a:r>
            <a:r>
              <a:rPr lang="en-US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যখন</a:t>
            </a:r>
            <a:r>
              <a:rPr lang="en-US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ব্যবস্থায়</a:t>
            </a:r>
            <a:r>
              <a:rPr lang="en-US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তখন</a:t>
            </a:r>
            <a:r>
              <a:rPr lang="en-US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5-Point Star 8"/>
          <p:cNvSpPr/>
          <p:nvPr/>
        </p:nvSpPr>
        <p:spPr>
          <a:xfrm>
            <a:off x="381000" y="533400"/>
            <a:ext cx="457200" cy="457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2" name="Diagram 21"/>
          <p:cNvGraphicFramePr/>
          <p:nvPr/>
        </p:nvGraphicFramePr>
        <p:xfrm>
          <a:off x="1143000" y="2819400"/>
          <a:ext cx="6553200" cy="327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Graphic spid="22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C:\Documents and Settings\User\Desktop\SURAIYA\WA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457200"/>
            <a:ext cx="4114800" cy="5083175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  <a:prstDash val="sysDot"/>
            <a:miter lim="800000"/>
            <a:headEnd/>
            <a:tailEnd/>
          </a:ln>
        </p:spPr>
      </p:pic>
      <p:pic>
        <p:nvPicPr>
          <p:cNvPr id="13317" name="Picture 5" descr="C:\Documents and Settings\User\Desktop\SURAIYA\dep_3521384-Global-Computer-Network-Illustration-in-Vecto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04800"/>
            <a:ext cx="4191000" cy="5410200"/>
          </a:xfrm>
          <a:prstGeom prst="rect">
            <a:avLst/>
          </a:prstGeom>
          <a:solidFill>
            <a:srgbClr val="FFFF66"/>
          </a:solidFill>
          <a:ln w="76200">
            <a:solidFill>
              <a:srgbClr val="FF3399"/>
            </a:solidFill>
            <a:prstDash val="lgDashDotDot"/>
            <a:miter lim="800000"/>
            <a:headEnd/>
            <a:tailEnd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57200" y="6019800"/>
            <a:ext cx="3733800" cy="646113"/>
          </a:xfrm>
          <a:prstGeom prst="rect">
            <a:avLst/>
          </a:prstGeom>
          <a:solidFill>
            <a:srgbClr val="FF00FF"/>
          </a:solidFill>
          <a:ln w="76200">
            <a:solidFill>
              <a:srgbClr val="00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bn-BD" sz="3600">
                <a:latin typeface="Nikosh" pitchFamily="2" charset="0"/>
                <a:cs typeface="Nikosh" pitchFamily="2" charset="0"/>
              </a:rPr>
              <a:t>লোকাল এরিয়া নেটওয়ার্ক</a:t>
            </a:r>
            <a:endParaRPr lang="en-US">
              <a:latin typeface="Nikosh" pitchFamily="2" charset="0"/>
              <a:cs typeface="Nikosh" pitchFamily="2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953000" y="5791200"/>
            <a:ext cx="3886200" cy="584200"/>
          </a:xfrm>
          <a:prstGeom prst="rect">
            <a:avLst/>
          </a:prstGeom>
          <a:solidFill>
            <a:srgbClr val="00FF00"/>
          </a:solidFill>
          <a:ln w="38100">
            <a:solidFill>
              <a:srgbClr val="FF3399"/>
            </a:solidFill>
            <a:prstDash val="lgDash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bn-BD" sz="320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ওয়াইড এরিয়া নেটওয়ার্ক</a:t>
            </a:r>
            <a:endParaRPr lang="en-US" sz="320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1270" name="TextBox 9"/>
          <p:cNvSpPr txBox="1">
            <a:spLocks noChangeArrowheads="1"/>
          </p:cNvSpPr>
          <p:nvPr/>
        </p:nvSpPr>
        <p:spPr bwMode="auto">
          <a:xfrm>
            <a:off x="3352800" y="6400800"/>
            <a:ext cx="990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895600" y="457200"/>
            <a:ext cx="1447800" cy="584200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>
                <a:solidFill>
                  <a:srgbClr val="FF0000"/>
                </a:solidFill>
              </a:rPr>
              <a:t>(LAN)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019800" y="533400"/>
            <a:ext cx="1371600" cy="461963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>
                <a:solidFill>
                  <a:srgbClr val="FF0066"/>
                </a:solidFill>
              </a:rPr>
              <a:t>(WAN)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uble Wave 4"/>
          <p:cNvSpPr>
            <a:spLocks noChangeArrowheads="1"/>
          </p:cNvSpPr>
          <p:nvPr/>
        </p:nvSpPr>
        <p:spPr bwMode="auto">
          <a:xfrm>
            <a:off x="304800" y="2971800"/>
            <a:ext cx="8610600" cy="1295400"/>
          </a:xfrm>
          <a:prstGeom prst="doubleWave">
            <a:avLst>
              <a:gd name="adj1" fmla="val 6250"/>
              <a:gd name="adj2" fmla="val -1648"/>
            </a:avLst>
          </a:prstGeom>
          <a:solidFill>
            <a:srgbClr val="FF3399"/>
          </a:solidFill>
          <a:ln w="76200" algn="ctr">
            <a:solidFill>
              <a:srgbClr val="00FF00"/>
            </a:solidFill>
            <a:round/>
            <a:headEnd/>
            <a:tailEnd/>
          </a:ln>
        </p:spPr>
        <p:txBody>
          <a:bodyPr/>
          <a:lstStyle/>
          <a:p>
            <a:r>
              <a:rPr lang="en-US" sz="4000" dirty="0" smtClean="0">
                <a:solidFill>
                  <a:srgbClr val="FFFF00"/>
                </a:solidFill>
              </a:rPr>
              <a:t>WAN- WIDE  </a:t>
            </a:r>
            <a:r>
              <a:rPr lang="en-US" sz="4000" dirty="0">
                <a:solidFill>
                  <a:srgbClr val="FFFF00"/>
                </a:solidFill>
              </a:rPr>
              <a:t>AREA  NETWORK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9" name="Wave 8"/>
          <p:cNvSpPr>
            <a:spLocks noChangeArrowheads="1"/>
          </p:cNvSpPr>
          <p:nvPr/>
        </p:nvSpPr>
        <p:spPr bwMode="auto">
          <a:xfrm>
            <a:off x="228600" y="685800"/>
            <a:ext cx="8686800" cy="2057400"/>
          </a:xfrm>
          <a:prstGeom prst="wave">
            <a:avLst>
              <a:gd name="adj1" fmla="val 12500"/>
              <a:gd name="adj2" fmla="val 3227"/>
            </a:avLst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950000" scaled="0"/>
          </a:gradFill>
          <a:ln w="76200" algn="ctr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/>
          <a:lstStyle/>
          <a:p>
            <a:r>
              <a:rPr lang="en-US" sz="3600" dirty="0" smtClean="0">
                <a:solidFill>
                  <a:srgbClr val="FF0000"/>
                </a:solidFill>
              </a:rPr>
              <a:t>LAN- LOCAL  </a:t>
            </a:r>
            <a:r>
              <a:rPr lang="en-US" sz="3600" dirty="0">
                <a:solidFill>
                  <a:srgbClr val="FF0000"/>
                </a:solidFill>
              </a:rPr>
              <a:t>AREA  NETWORK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Wave 9"/>
          <p:cNvSpPr>
            <a:spLocks noChangeArrowheads="1"/>
          </p:cNvSpPr>
          <p:nvPr/>
        </p:nvSpPr>
        <p:spPr bwMode="auto">
          <a:xfrm>
            <a:off x="457200" y="4572000"/>
            <a:ext cx="8153400" cy="1752600"/>
          </a:xfrm>
          <a:prstGeom prst="wave">
            <a:avLst>
              <a:gd name="adj1" fmla="val 12500"/>
              <a:gd name="adj2" fmla="val 634"/>
            </a:avLst>
          </a:prstGeom>
          <a:solidFill>
            <a:srgbClr val="00FF00"/>
          </a:solidFill>
          <a:ln w="76200" algn="ctr">
            <a:solidFill>
              <a:srgbClr val="FF3399"/>
            </a:solidFill>
            <a:prstDash val="sysDash"/>
            <a:round/>
            <a:headEnd/>
            <a:tailEnd/>
          </a:ln>
        </p:spPr>
        <p:txBody>
          <a:bodyPr/>
          <a:lstStyle/>
          <a:p>
            <a:r>
              <a:rPr lang="en-US" sz="3200" dirty="0" smtClean="0">
                <a:solidFill>
                  <a:srgbClr val="FF0000"/>
                </a:solidFill>
              </a:rPr>
              <a:t>MAN- MUNICIPAL  </a:t>
            </a:r>
            <a:r>
              <a:rPr lang="en-US" sz="3200" dirty="0">
                <a:solidFill>
                  <a:srgbClr val="FF0000"/>
                </a:solidFill>
              </a:rPr>
              <a:t>AREA  NETWORK</a:t>
            </a:r>
            <a:endParaRPr 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95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685800"/>
            <a:ext cx="6934200" cy="70788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 prstMaterial="dkEdg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লোকাল</a:t>
            </a:r>
            <a:r>
              <a:rPr lang="en-US" sz="4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এরিয়া</a:t>
            </a:r>
            <a:r>
              <a:rPr lang="en-US" sz="4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4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টপোলজি</a:t>
            </a:r>
            <a:r>
              <a:rPr lang="en-US" sz="4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সমূহঃ</a:t>
            </a:r>
            <a:r>
              <a:rPr lang="en-US" sz="2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1371600" y="1447800"/>
            <a:ext cx="8382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1371600" y="2209800"/>
            <a:ext cx="8382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1371600" y="2971800"/>
            <a:ext cx="8382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1371600" y="3810000"/>
            <a:ext cx="8382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1371600" y="5638800"/>
            <a:ext cx="8382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1371600" y="4648200"/>
            <a:ext cx="8382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86000" y="1447800"/>
            <a:ext cx="4267200" cy="584775"/>
          </a:xfrm>
          <a:prstGeom prst="rect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950000" scaled="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hardEdge"/>
          </a:sp3d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বাস</a:t>
            </a:r>
            <a:r>
              <a:rPr lang="en-US" sz="3200" b="1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সংগঠন</a:t>
            </a:r>
            <a:endParaRPr lang="en-US" sz="2000" b="1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0" y="2219980"/>
            <a:ext cx="4267200" cy="58477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রিং</a:t>
            </a:r>
            <a:r>
              <a:rPr lang="en-US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সংগঠন</a:t>
            </a:r>
            <a:endParaRPr lang="en-US" sz="20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00" y="2996625"/>
            <a:ext cx="4267200" cy="584775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950000" scaled="0"/>
          </a:gradFill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স্টার</a:t>
            </a:r>
            <a:r>
              <a:rPr lang="en-US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সংগঠন</a:t>
            </a:r>
            <a:endParaRPr lang="en-US" b="1" dirty="0">
              <a:solidFill>
                <a:schemeClr val="accent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62200" y="4648200"/>
            <a:ext cx="4267200" cy="584775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950000" scaled="0"/>
          </a:gra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পরস্পর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সংযুক্ত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সংগঠন</a:t>
            </a:r>
            <a:endParaRPr lang="en-US" sz="2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6000" y="3810000"/>
            <a:ext cx="4267200" cy="58477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শাখা-প্রশাখা</a:t>
            </a:r>
            <a:r>
              <a:rPr lang="en-US" sz="3200" b="1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সংগঠন</a:t>
            </a:r>
            <a:endParaRPr lang="en-US" sz="2000" b="1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62200" y="5638800"/>
            <a:ext cx="4267200" cy="5847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সংকর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সংগঠন</a:t>
            </a:r>
            <a:endParaRPr lang="en-US" sz="20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opolht-line.jp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64200" t="44445" r="-3433" b="19999"/>
          <a:stretch>
            <a:fillRect/>
          </a:stretch>
        </p:blipFill>
        <p:spPr>
          <a:xfrm>
            <a:off x="228600" y="228600"/>
            <a:ext cx="3352800" cy="2438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topolht-line.jp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72292" r="-3500" b="54444"/>
          <a:stretch>
            <a:fillRect/>
          </a:stretch>
        </p:blipFill>
        <p:spPr>
          <a:xfrm>
            <a:off x="5181600" y="0"/>
            <a:ext cx="3276600" cy="2743200"/>
          </a:xfrm>
          <a:prstGeom prst="rect">
            <a:avLst/>
          </a:prstGeom>
        </p:spPr>
      </p:pic>
      <p:pic>
        <p:nvPicPr>
          <p:cNvPr id="4" name="Picture 3" descr="topolht-line.jp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r="66942" b="56667"/>
          <a:stretch>
            <a:fillRect/>
          </a:stretch>
        </p:blipFill>
        <p:spPr>
          <a:xfrm>
            <a:off x="299103" y="3276600"/>
            <a:ext cx="3358497" cy="2895600"/>
          </a:xfrm>
          <a:prstGeom prst="rect">
            <a:avLst/>
          </a:prstGeom>
        </p:spPr>
      </p:pic>
      <p:pic>
        <p:nvPicPr>
          <p:cNvPr id="5" name="Picture 4" descr="topolht-line.jp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-825" t="48889" r="60700"/>
          <a:stretch>
            <a:fillRect/>
          </a:stretch>
        </p:blipFill>
        <p:spPr>
          <a:xfrm>
            <a:off x="4618383" y="3200400"/>
            <a:ext cx="3687417" cy="3200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" y="1777425"/>
            <a:ext cx="3276600" cy="584775"/>
          </a:xfrm>
          <a:prstGeom prst="rect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বাস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সংগঠন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5638800"/>
            <a:ext cx="3352800" cy="523220"/>
          </a:xfrm>
          <a:prstGeom prst="rect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স্টার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সংগঠন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5867400"/>
            <a:ext cx="3657600" cy="523220"/>
          </a:xfrm>
          <a:prstGeom prst="rect">
            <a:avLst/>
          </a:prstGeom>
          <a:gradFill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শাখা-প্রশাখা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সংগঠন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81600" y="2057400"/>
            <a:ext cx="3200400" cy="523220"/>
          </a:xfrm>
          <a:prstGeom prst="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রিং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সংগঠন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opolht-line.jp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39300" t="38889" r="33058" b="21111"/>
          <a:stretch>
            <a:fillRect/>
          </a:stretch>
        </p:blipFill>
        <p:spPr>
          <a:xfrm>
            <a:off x="304800" y="533400"/>
            <a:ext cx="3429000" cy="3283085"/>
          </a:xfrm>
          <a:prstGeom prst="rect">
            <a:avLst/>
          </a:prstGeom>
        </p:spPr>
      </p:pic>
      <p:pic>
        <p:nvPicPr>
          <p:cNvPr id="7" name="Picture 6" descr="topolht-line.jp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l="32992" r="26883" b="62222"/>
          <a:stretch>
            <a:fillRect/>
          </a:stretch>
        </p:blipFill>
        <p:spPr>
          <a:xfrm>
            <a:off x="4419600" y="609600"/>
            <a:ext cx="4038600" cy="30883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4800" y="3124200"/>
            <a:ext cx="3429000" cy="523220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পরস্পর</a:t>
            </a:r>
            <a:r>
              <a:rPr lang="en-US" sz="2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সংযুক্ত</a:t>
            </a:r>
            <a:r>
              <a:rPr lang="en-US" sz="2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সংগঠন</a:t>
            </a:r>
            <a:endParaRPr lang="en-US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19600" y="2971800"/>
            <a:ext cx="4038600" cy="523220"/>
          </a:xfrm>
          <a:prstGeom prst="rect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সংকর</a:t>
            </a:r>
            <a:r>
              <a:rPr lang="en-US" sz="2800" b="1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সংগঠন</a:t>
            </a:r>
            <a:endParaRPr lang="en-US" b="1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2858869"/>
            <a:ext cx="5486400" cy="6463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স্টার টপোলজির সুবিধাগুলি লিখ ।</a:t>
            </a:r>
            <a:endParaRPr lang="en-US" sz="240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905000"/>
            <a:ext cx="1752600" cy="646331"/>
          </a:xfrm>
          <a:prstGeom prst="rect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950000" scaled="0"/>
          </a:gradFill>
          <a:ln>
            <a:noFill/>
          </a:ln>
          <a:scene3d>
            <a:camera prst="isometricOffAxis1Right"/>
            <a:lightRig rig="threePt" dir="t"/>
          </a:scene3d>
          <a:sp3d>
            <a:bevelT w="139700" prst="cross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rgbClr val="00B050"/>
                </a:solidFill>
                <a:latin typeface="NikoshLightBAN" pitchFamily="2" charset="0"/>
                <a:cs typeface="NikoshLightBAN" pitchFamily="2" charset="0"/>
              </a:rPr>
              <a:t>দল - ১</a:t>
            </a:r>
            <a:endParaRPr lang="en-US" sz="3600" b="1" dirty="0">
              <a:solidFill>
                <a:srgbClr val="00B050"/>
              </a:solidFill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5181600"/>
            <a:ext cx="6096000" cy="646331"/>
          </a:xfrm>
          <a:prstGeom prst="rect">
            <a:avLst/>
          </a:prstGeom>
          <a:gradFill>
            <a:gsLst>
              <a:gs pos="0">
                <a:srgbClr val="FC9FCB"/>
              </a:gs>
              <a:gs pos="13000">
                <a:srgbClr val="F8B049"/>
              </a:gs>
              <a:gs pos="21001">
                <a:srgbClr val="F8B049"/>
              </a:gs>
              <a:gs pos="63000">
                <a:srgbClr val="FEE7F2"/>
              </a:gs>
              <a:gs pos="67000">
                <a:srgbClr val="F952A0"/>
              </a:gs>
              <a:gs pos="69000">
                <a:srgbClr val="C50849"/>
              </a:gs>
              <a:gs pos="82001">
                <a:srgbClr val="B43E85"/>
              </a:gs>
              <a:gs pos="100000">
                <a:srgbClr val="F8B049"/>
              </a:gs>
            </a:gsLst>
            <a:lin ang="950000" scaled="0"/>
          </a:gra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রিং টপোলজির বৈশিষ্ট্য গুলো লিখ ।</a:t>
            </a:r>
            <a:endParaRPr lang="en-US" sz="24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4267200"/>
            <a:ext cx="1752600" cy="646331"/>
          </a:xfrm>
          <a:prstGeom prst="rect">
            <a:avLst/>
          </a:prstGeom>
          <a:solidFill>
            <a:srgbClr val="00B050"/>
          </a:solidFill>
          <a:ln>
            <a:noFill/>
          </a:ln>
          <a:scene3d>
            <a:camera prst="isometricOffAxis1Righ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chemeClr val="accent1">
                    <a:lumMod val="75000"/>
                  </a:schemeClr>
                </a:solidFill>
                <a:latin typeface="NikoshLightBAN" pitchFamily="2" charset="0"/>
                <a:cs typeface="NikoshLightBAN" pitchFamily="2" charset="0"/>
              </a:rPr>
              <a:t>দল - ২</a:t>
            </a:r>
            <a:endParaRPr lang="en-US" sz="3600" b="1" dirty="0">
              <a:solidFill>
                <a:schemeClr val="accent1">
                  <a:lumMod val="75000"/>
                </a:schemeClr>
              </a:solidFill>
              <a:latin typeface="NikoshLightBAN" pitchFamily="2" charset="0"/>
              <a:cs typeface="NikoshLightBAN" pitchFamily="2" charset="0"/>
            </a:endParaRPr>
          </a:p>
        </p:txBody>
      </p:sp>
      <p:grpSp>
        <p:nvGrpSpPr>
          <p:cNvPr id="2" name="Group 9"/>
          <p:cNvGrpSpPr/>
          <p:nvPr/>
        </p:nvGrpSpPr>
        <p:grpSpPr>
          <a:xfrm>
            <a:off x="2819400" y="304800"/>
            <a:ext cx="3048000" cy="914400"/>
            <a:chOff x="2514600" y="76200"/>
            <a:chExt cx="3048000" cy="914400"/>
          </a:xfrm>
        </p:grpSpPr>
        <p:sp>
          <p:nvSpPr>
            <p:cNvPr id="7" name="Round Diagonal Corner Rectangle 6"/>
            <p:cNvSpPr/>
            <p:nvPr/>
          </p:nvSpPr>
          <p:spPr>
            <a:xfrm>
              <a:off x="2667000" y="76200"/>
              <a:ext cx="2819400" cy="914400"/>
            </a:xfrm>
            <a:prstGeom prst="round2Diag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514600" y="152400"/>
              <a:ext cx="3048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800" dirty="0" smtClean="0">
                  <a:solidFill>
                    <a:schemeClr val="tx2">
                      <a:lumMod val="50000"/>
                    </a:schemeClr>
                  </a:solidFill>
                  <a:latin typeface="NikoshLightBAN" pitchFamily="2" charset="0"/>
                  <a:cs typeface="NikoshLightBAN" pitchFamily="2" charset="0"/>
                </a:rPr>
                <a:t>দলীয় কাজ</a:t>
              </a:r>
              <a:endParaRPr lang="en-US" dirty="0">
                <a:solidFill>
                  <a:schemeClr val="tx2">
                    <a:lumMod val="50000"/>
                  </a:schemeClr>
                </a:solidFill>
                <a:latin typeface="NikoshLightBAN" pitchFamily="2" charset="0"/>
                <a:cs typeface="NikoshLight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4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shade val="63000"/>
              </a:schemeClr>
            </a:gs>
            <a:gs pos="30000">
              <a:schemeClr val="accent4">
                <a:shade val="90000"/>
                <a:satMod val="110000"/>
              </a:schemeClr>
            </a:gs>
            <a:gs pos="45000">
              <a:schemeClr val="accent4">
                <a:shade val="100000"/>
                <a:satMod val="118000"/>
              </a:schemeClr>
            </a:gs>
            <a:gs pos="55000">
              <a:schemeClr val="accent4">
                <a:shade val="100000"/>
                <a:satMod val="118000"/>
              </a:schemeClr>
            </a:gs>
            <a:gs pos="73000">
              <a:schemeClr val="accent4">
                <a:shade val="90000"/>
                <a:satMod val="110000"/>
              </a:schemeClr>
            </a:gs>
            <a:gs pos="100000">
              <a:schemeClr val="accent4">
                <a:shade val="63000"/>
              </a:schemeClr>
            </a:gs>
          </a:gsLst>
          <a:lin ang="95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200" y="4230469"/>
            <a:ext cx="7162800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৩। নিচের টপোলজিটির ২ টি বৈশিষ্ট্য উল্লেখ কর ।</a:t>
            </a:r>
            <a:endParaRPr lang="en-US" sz="2400" b="1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1882914"/>
            <a:ext cx="7086600" cy="707886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 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bn-BD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নেটওর্য়াক টপোলজি বলতে কি বুঝ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? </a:t>
            </a:r>
            <a:endParaRPr lang="en-US" sz="4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3102114"/>
            <a:ext cx="7162800" cy="707886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২ </a:t>
            </a:r>
            <a:r>
              <a:rPr lang="en-US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bn-BD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নেটওর্য়াক টপোলজি কয়টি ও কি কি ? 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Down Ribbon 12"/>
          <p:cNvSpPr/>
          <p:nvPr/>
        </p:nvSpPr>
        <p:spPr>
          <a:xfrm>
            <a:off x="1981200" y="228600"/>
            <a:ext cx="4724400" cy="838200"/>
          </a:xfrm>
          <a:prstGeom prst="ribb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505200" y="304800"/>
            <a:ext cx="167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36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 descr="topolht-line.jp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72292" r="-2385" b="66963"/>
          <a:stretch>
            <a:fillRect/>
          </a:stretch>
        </p:blipFill>
        <p:spPr>
          <a:xfrm>
            <a:off x="3200400" y="4953000"/>
            <a:ext cx="2263140" cy="167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rizontal Scroll 8"/>
          <p:cNvSpPr/>
          <p:nvPr/>
        </p:nvSpPr>
        <p:spPr>
          <a:xfrm>
            <a:off x="2514600" y="457200"/>
            <a:ext cx="3962400" cy="1295400"/>
          </a:xfrm>
          <a:prstGeom prst="horizontalScroll">
            <a:avLst/>
          </a:prstGeom>
          <a:gradFill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95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81000" y="2514600"/>
            <a:ext cx="8534400" cy="3046988"/>
          </a:xfrm>
          <a:prstGeom prst="rect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just"/>
            <a:r>
              <a:rPr lang="bn-BD" sz="4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আমাদের স্কুলে ৫টি কম্পিউটার আছে  এখানে কোন ধরনের  টপোলজির ব্যাবহার করা সুবিধাজনক ব্যাখ্যা কর ।       </a:t>
            </a:r>
          </a:p>
          <a:p>
            <a:r>
              <a:rPr lang="bn-BD" sz="4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8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00400" y="685800"/>
            <a:ext cx="2488276" cy="830997"/>
          </a:xfrm>
          <a:prstGeom prst="rect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950000" scaled="0"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1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wn Ribbon 3"/>
          <p:cNvSpPr/>
          <p:nvPr/>
        </p:nvSpPr>
        <p:spPr>
          <a:xfrm>
            <a:off x="3124200" y="457200"/>
            <a:ext cx="4724400" cy="1752600"/>
          </a:xfrm>
          <a:prstGeom prst="ribbon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90600" y="763250"/>
            <a:ext cx="7772400" cy="144655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8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   ধন্যবাদ</a:t>
            </a:r>
            <a:endParaRPr lang="en-US" sz="4000" b="1" dirty="0">
              <a:solidFill>
                <a:schemeClr val="accent3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 descr="C:\Users\A\Desktop\00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2514600"/>
            <a:ext cx="4953000" cy="4114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241</Words>
  <Application>Microsoft Office PowerPoint</Application>
  <PresentationFormat>On-screen Show (4:3)</PresentationFormat>
  <Paragraphs>83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RSB</dc:creator>
  <cp:lastModifiedBy>A</cp:lastModifiedBy>
  <cp:revision>54</cp:revision>
  <dcterms:created xsi:type="dcterms:W3CDTF">2013-10-28T16:28:54Z</dcterms:created>
  <dcterms:modified xsi:type="dcterms:W3CDTF">2013-10-31T06:53:18Z</dcterms:modified>
</cp:coreProperties>
</file>