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3" r:id="rId3"/>
    <p:sldId id="272" r:id="rId4"/>
    <p:sldId id="271" r:id="rId5"/>
    <p:sldId id="274" r:id="rId6"/>
    <p:sldId id="275" r:id="rId7"/>
    <p:sldId id="273" r:id="rId8"/>
    <p:sldId id="276" r:id="rId9"/>
    <p:sldId id="278" r:id="rId10"/>
    <p:sldId id="279" r:id="rId11"/>
    <p:sldId id="280" r:id="rId12"/>
    <p:sldId id="282" r:id="rId13"/>
    <p:sldId id="286" r:id="rId14"/>
    <p:sldId id="285" r:id="rId15"/>
    <p:sldId id="28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27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0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EE1E-3705-4FFA-B2D2-5760B028CC6A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31D67-FE81-4B81-84CE-6D4F3A5E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0"/>
            <a:ext cx="10677851" cy="1479666"/>
          </a:xfrm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 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63" y="1712422"/>
            <a:ext cx="9659389" cy="5145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98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301" y="1529543"/>
            <a:ext cx="8478984" cy="3839922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2926080" y="199505"/>
            <a:ext cx="6417426" cy="119703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7157" y="5652654"/>
            <a:ext cx="9991898" cy="881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প্রশ্নঃক্ষত রোগের কারণ ব্যাখ্যা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কর?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1308" y="0"/>
            <a:ext cx="7847215" cy="171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788" y="2327563"/>
            <a:ext cx="11358562" cy="40566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১।দুষিত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কারণে মাছের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 রোগের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হয়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এটি সংক্রামক ব্যাধি 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8305" y="1478224"/>
            <a:ext cx="7930342" cy="36756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77688" y="0"/>
            <a:ext cx="7082444" cy="1047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5513" y="5320145"/>
            <a:ext cx="11305309" cy="1413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প্রশ্নঃক্ষত রোগের কারণ ও লক্ষনগুলো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কর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5585" y="0"/>
            <a:ext cx="6533804" cy="1479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4770" y="1612671"/>
            <a:ext cx="10075026" cy="46883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85900" lvl="2" indent="-571500" algn="ctr">
              <a:buFont typeface="Wingdings" panose="05000000000000000000" pitchFamily="2" charset="2"/>
              <a:buChar char="q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শরীরে লাল লাল দাগ পড়ে।  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 ক্রমে লাল দাগে ক্ষতের সৃষ্টি হয়।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স্বাভাবিক চলাফেরা করতে পারেনা।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26328" y="-166255"/>
            <a:ext cx="6799811" cy="25603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0284" y="2560321"/>
            <a:ext cx="9326880" cy="415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মাছের ক্ষত রোগ কি বল ?</a:t>
            </a:r>
          </a:p>
          <a:p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২। মাছের  ক্ষত রোগ দেখতে কেমন বল?</a:t>
            </a:r>
          </a:p>
          <a:p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৩।মাছের  ক্ষত রোগর কারণ কি কি বল?</a:t>
            </a:r>
          </a:p>
          <a:p>
            <a:endParaRPr lang="bn-BD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13411" y="0"/>
            <a:ext cx="9077497" cy="144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262" y="2344189"/>
            <a:ext cx="11321933" cy="41563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 রোগের প্রতিকারের উপায় গুলো ব্যাখ্যা কর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531053"/>
            <a:ext cx="8811491" cy="5326947"/>
          </a:xfrm>
          <a:prstGeom prst="cloud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008" y="-1"/>
            <a:ext cx="5104014" cy="2028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4490" y="21058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</a:rPr>
              <a:t>শিক্ষক পরিচিতি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30400"/>
            <a:ext cx="6671117" cy="45202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n-BD" sz="6000" dirty="0" smtClean="0">
              <a:solidFill>
                <a:srgbClr val="7030A0"/>
              </a:solidFill>
            </a:endParaRPr>
          </a:p>
          <a:p>
            <a:r>
              <a:rPr lang="bn-BD" sz="6000" dirty="0" smtClean="0">
                <a:solidFill>
                  <a:srgbClr val="7030A0"/>
                </a:solidFill>
              </a:rPr>
              <a:t>সেলিনা খাতুন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সহকারি শিক্ষিকা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(কম্পিউটার) 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পোয়ালশুড়া পাটপাড়া উচ্চ বিদ্যালয়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গুরুদাসপুর, নাটোর ।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2" y="2773722"/>
            <a:ext cx="2317582" cy="2927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50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     পাঠ পরিচিতি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931" y="2277687"/>
            <a:ext cx="7647709" cy="424503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2060"/>
                </a:solidFill>
              </a:rPr>
              <a:t> শ্রেণিঃ নবম </a:t>
            </a:r>
          </a:p>
          <a:p>
            <a:r>
              <a:rPr lang="bn-BD" sz="6600" dirty="0" smtClean="0">
                <a:solidFill>
                  <a:srgbClr val="002060"/>
                </a:solidFill>
              </a:rPr>
              <a:t> বিষয়ঃ কৃষি শিক্ষা </a:t>
            </a:r>
          </a:p>
          <a:p>
            <a:r>
              <a:rPr lang="bn-BD" sz="6600" dirty="0" smtClean="0">
                <a:solidFill>
                  <a:srgbClr val="002060"/>
                </a:solidFill>
              </a:rPr>
              <a:t> অধ্যায়ঃ মাছের রোগ ও </a:t>
            </a:r>
            <a:endParaRPr lang="en-US" sz="6600" dirty="0" smtClean="0">
              <a:solidFill>
                <a:srgbClr val="002060"/>
              </a:solidFill>
            </a:endParaRPr>
          </a:p>
          <a:p>
            <a:r>
              <a:rPr lang="bn-BD" sz="6600" dirty="0" smtClean="0">
                <a:solidFill>
                  <a:srgbClr val="002060"/>
                </a:solidFill>
              </a:rPr>
              <a:t> তার প্রতীকার 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8" y="1529542"/>
            <a:ext cx="11172306" cy="5328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768" y="214621"/>
            <a:ext cx="1115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</a:rPr>
              <a:t>নিচের ছবি দেখে চিন্তা করে </a:t>
            </a:r>
            <a:r>
              <a:rPr lang="bn-BD" sz="6000" dirty="0" smtClean="0">
                <a:solidFill>
                  <a:srgbClr val="C00000"/>
                </a:solidFill>
              </a:rPr>
              <a:t>বলঃ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315884"/>
            <a:ext cx="9742516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</a:rPr>
              <a:t>আজকের পাঠ শিরোনাম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3659" y="3208713"/>
            <a:ext cx="10224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</a:rPr>
              <a:t>মাছের রোগ ও তার প্রতীকার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28553" y="0"/>
            <a:ext cx="8478981" cy="2111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6414" y="3665913"/>
            <a:ext cx="9875520" cy="31920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ক্ষত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কি তা বলতে পারবে। </a:t>
            </a: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ক্ষত রোগর 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রোগাক্রান্ত মাছের লক্ষণগুলো উল্লেখ করতে 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28553" y="2360815"/>
            <a:ext cx="8478981" cy="7813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+mj-lt"/>
                <a:cs typeface="+mj-cs"/>
              </a:rPr>
              <a:t>এই পাঠ শেষে শিক্ষার্থীরা-</a:t>
            </a:r>
            <a:endParaRPr lang="en-US" sz="60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26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424"/>
            <a:ext cx="5818909" cy="272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96" y="3990181"/>
            <a:ext cx="5477522" cy="284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69" y="897845"/>
            <a:ext cx="5560649" cy="284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4153"/>
            <a:ext cx="5818909" cy="27265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98764" y="0"/>
            <a:ext cx="10307781" cy="648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</a:rPr>
              <a:t>নিচের ছবি দেখে চিন্তা করে বল -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08713" y="0"/>
            <a:ext cx="6400800" cy="12801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</a:rPr>
              <a:t>কর্ম পত্র </a:t>
            </a:r>
            <a:r>
              <a:rPr lang="en-US" sz="6000" dirty="0" smtClean="0">
                <a:solidFill>
                  <a:srgbClr val="FF0000"/>
                </a:solidFill>
              </a:rPr>
              <a:t>-</a:t>
            </a:r>
            <a:r>
              <a:rPr lang="bn-BD" sz="6000" dirty="0" smtClean="0">
                <a:solidFill>
                  <a:srgbClr val="FF0000"/>
                </a:solidFill>
              </a:rPr>
              <a:t>১</a:t>
            </a:r>
            <a:r>
              <a:rPr lang="en-US" sz="6000" dirty="0" smtClean="0">
                <a:solidFill>
                  <a:srgbClr val="FF0000"/>
                </a:solidFill>
              </a:rPr>
              <a:t> (</a:t>
            </a:r>
            <a:r>
              <a:rPr lang="bn-BD" sz="6000" dirty="0" smtClean="0">
                <a:solidFill>
                  <a:srgbClr val="FF0000"/>
                </a:solidFill>
              </a:rPr>
              <a:t>একক কাজ</a:t>
            </a:r>
            <a:r>
              <a:rPr lang="en-US" sz="6000" dirty="0" smtClean="0">
                <a:solidFill>
                  <a:srgbClr val="FF0000"/>
                </a:solidFill>
              </a:rPr>
              <a:t>)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07" y="1433654"/>
            <a:ext cx="8179724" cy="38698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79913" y="5457015"/>
            <a:ext cx="9642763" cy="100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মাছের ক্ষত রোগ কি?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762297" y="166254"/>
            <a:ext cx="8877993" cy="16459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3947" y="2211186"/>
            <a:ext cx="11554691" cy="44389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।মাছের শরীরে লাল লাল দাগ পড়ে 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ক্রমে ক্রমে এই দাগে ক্ষতের সৃষ্টি করে। একেই ক্ষত রোগ বলে।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NikoshbAN">
      <a:majorFont>
        <a:latin typeface="NikoshBAN"/>
        <a:ea typeface=""/>
        <a:cs typeface="NikoshBAN"/>
      </a:majorFont>
      <a:minorFont>
        <a:latin typeface="Trebuchet MS"/>
        <a:ea typeface=""/>
        <a:cs typeface="NikoshBA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247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NikoshBAN</vt:lpstr>
      <vt:lpstr>Trebuchet MS</vt:lpstr>
      <vt:lpstr>Wingdings</vt:lpstr>
      <vt:lpstr>Wingdings 3</vt:lpstr>
      <vt:lpstr>Facet</vt:lpstr>
      <vt:lpstr>সবাইকে শুভেচ্ছা   </vt:lpstr>
      <vt:lpstr>শিক্ষক পরিচিতি</vt:lpstr>
      <vt:lpstr>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SELINA</dc:title>
  <dc:creator>DOEL</dc:creator>
  <cp:lastModifiedBy>DOEL</cp:lastModifiedBy>
  <cp:revision>185</cp:revision>
  <dcterms:created xsi:type="dcterms:W3CDTF">2013-10-21T04:50:30Z</dcterms:created>
  <dcterms:modified xsi:type="dcterms:W3CDTF">2013-10-27T10:02:40Z</dcterms:modified>
</cp:coreProperties>
</file>