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9" r:id="rId5"/>
    <p:sldId id="260" r:id="rId6"/>
    <p:sldId id="275" r:id="rId7"/>
    <p:sldId id="262" r:id="rId8"/>
    <p:sldId id="274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6D58-C67C-4FAA-8C8B-3030FB68FDF8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0041-CE32-487D-85EA-1CEDE4AB8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381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6D58-C67C-4FAA-8C8B-3030FB68FDF8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0041-CE32-487D-85EA-1CEDE4AB8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84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6D58-C67C-4FAA-8C8B-3030FB68FDF8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0041-CE32-487D-85EA-1CEDE4AB8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04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6D58-C67C-4FAA-8C8B-3030FB68FDF8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0041-CE32-487D-85EA-1CEDE4AB8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41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6D58-C67C-4FAA-8C8B-3030FB68FDF8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0041-CE32-487D-85EA-1CEDE4AB8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8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6D58-C67C-4FAA-8C8B-3030FB68FDF8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0041-CE32-487D-85EA-1CEDE4AB8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8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6D58-C67C-4FAA-8C8B-3030FB68FDF8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0041-CE32-487D-85EA-1CEDE4AB8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6D58-C67C-4FAA-8C8B-3030FB68FDF8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0041-CE32-487D-85EA-1CEDE4AB8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300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6D58-C67C-4FAA-8C8B-3030FB68FDF8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0041-CE32-487D-85EA-1CEDE4AB8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896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6D58-C67C-4FAA-8C8B-3030FB68FDF8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0041-CE32-487D-85EA-1CEDE4AB8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835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6D58-C67C-4FAA-8C8B-3030FB68FDF8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0041-CE32-487D-85EA-1CEDE4AB8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81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B6D58-C67C-4FAA-8C8B-3030FB68FDF8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D0041-CE32-487D-85EA-1CEDE4AB8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32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5186150" y="1777455"/>
            <a:ext cx="2388358" cy="1020336"/>
          </a:xfrm>
        </p:spPr>
        <p:txBody>
          <a:bodyPr>
            <a:normAutofit/>
          </a:bodyPr>
          <a:lstStyle/>
          <a:p>
            <a:r>
              <a:rPr lang="bn-BD" sz="6600" dirty="0" smtClean="0"/>
              <a:t>শুভেচ্ছা</a:t>
            </a:r>
            <a:endParaRPr lang="en-US" sz="6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465" y="2797791"/>
            <a:ext cx="3459884" cy="29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03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20872" y="2101755"/>
            <a:ext cx="6318913" cy="3411942"/>
          </a:xfrm>
        </p:spPr>
        <p:txBody>
          <a:bodyPr>
            <a:normAutofit/>
          </a:bodyPr>
          <a:lstStyle/>
          <a:p>
            <a:r>
              <a:rPr lang="bn-BD" sz="4000" dirty="0" smtClean="0"/>
              <a:t> মোছাঃ মঞ্জুয়ারা খাতুন</a:t>
            </a:r>
          </a:p>
          <a:p>
            <a:r>
              <a:rPr lang="bn-BD" sz="3200" dirty="0" smtClean="0"/>
              <a:t>সহকারী শিক্ষক কম্পিউটার</a:t>
            </a:r>
          </a:p>
          <a:p>
            <a:r>
              <a:rPr lang="bn-BD" sz="3200" dirty="0" smtClean="0"/>
              <a:t>দ্বারিকুশী প্রতাপুর বালিকা উচ্চ বিদ্যালয়। </a:t>
            </a:r>
          </a:p>
          <a:p>
            <a:r>
              <a:rPr lang="bn-BD" sz="3200" dirty="0" smtClean="0"/>
              <a:t>বড়াইগ্রাম ,নাটোর। 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18615" y="914400"/>
            <a:ext cx="55546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2">
                    <a:lumMod val="75000"/>
                  </a:schemeClr>
                </a:solidFill>
              </a:rPr>
              <a:t>                      শিক্ষক পরিচিতি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 flipH="1">
            <a:off x="3295934" y="4312693"/>
            <a:ext cx="25384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dirty="0"/>
              <a:t>আই ডি নং-২২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224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2033" y="64968"/>
            <a:ext cx="10515600" cy="1325563"/>
          </a:xfrm>
        </p:spPr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92D050"/>
                </a:solidFill>
              </a:rPr>
              <a:t>পাঠ পরিচিতি।</a:t>
            </a:r>
            <a:endParaRPr lang="en-US" sz="5400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6981966" cy="2951091"/>
          </a:xfrm>
        </p:spPr>
        <p:txBody>
          <a:bodyPr/>
          <a:lstStyle/>
          <a:p>
            <a:r>
              <a:rPr lang="en-US" dirty="0" smtClean="0"/>
              <a:t>                  </a:t>
            </a:r>
            <a:r>
              <a:rPr lang="bn-BD" dirty="0" smtClean="0"/>
              <a:t>শ্রেণীঃ ৮ম</a:t>
            </a:r>
            <a:endParaRPr lang="bn-BD" dirty="0"/>
          </a:p>
          <a:p>
            <a:r>
              <a:rPr lang="en-US" dirty="0" smtClean="0"/>
              <a:t>                  </a:t>
            </a:r>
            <a:r>
              <a:rPr lang="bn-BD" dirty="0" smtClean="0"/>
              <a:t>অধ্যায়ঃ ষষ্ঠ</a:t>
            </a:r>
          </a:p>
          <a:p>
            <a:r>
              <a:rPr lang="en-US" dirty="0" smtClean="0"/>
              <a:t>               </a:t>
            </a:r>
            <a:r>
              <a:rPr lang="bn-BD" dirty="0" smtClean="0"/>
              <a:t>পাঠ-১ নারসারি এবং কৃষিক্ষেত্রে নাসারি।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333768" y="1390531"/>
            <a:ext cx="3480179" cy="4350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বিষয়ঃ</a:t>
            </a:r>
            <a:r>
              <a:rPr lang="bn-BD" sz="3600" dirty="0" smtClean="0"/>
              <a:t> কৃষি শিক্ষা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94803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63350" y="282820"/>
            <a:ext cx="6967253" cy="672524"/>
          </a:xfrm>
        </p:spPr>
        <p:txBody>
          <a:bodyPr>
            <a:normAutofit fontScale="85000" lnSpcReduction="20000"/>
          </a:bodyPr>
          <a:lstStyle/>
          <a:p>
            <a:r>
              <a:rPr lang="bn-BD" sz="4600" dirty="0" smtClean="0"/>
              <a:t> </a:t>
            </a:r>
            <a:r>
              <a:rPr lang="bn-BD" sz="4100" dirty="0" smtClean="0"/>
              <a:t>ছবি দেখ</a:t>
            </a:r>
            <a:r>
              <a:rPr lang="bn-BD" sz="6200" dirty="0" smtClean="0"/>
              <a:t> </a:t>
            </a:r>
            <a:r>
              <a:rPr lang="bn-BD" sz="4400" dirty="0" smtClean="0"/>
              <a:t>বল এবং চিন্তা </a:t>
            </a:r>
            <a:r>
              <a:rPr lang="bn-BD" sz="4000" dirty="0" smtClean="0"/>
              <a:t>কর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50053" y="4389785"/>
            <a:ext cx="3634154" cy="1289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নার্সারি।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39" y="1955958"/>
            <a:ext cx="3452669" cy="21430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704" y="1628272"/>
            <a:ext cx="2742851" cy="20885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651" y="1622397"/>
            <a:ext cx="3092159" cy="210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2812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275" y="365124"/>
            <a:ext cx="10604310" cy="2378075"/>
          </a:xfrm>
        </p:spPr>
        <p:txBody>
          <a:bodyPr>
            <a:normAutofit fontScale="90000"/>
          </a:bodyPr>
          <a:lstStyle/>
          <a:p>
            <a:r>
              <a:rPr lang="bn-BD" sz="8000" dirty="0" smtClean="0"/>
              <a:t>        </a:t>
            </a:r>
            <a:br>
              <a:rPr lang="bn-BD" sz="8000" dirty="0" smtClean="0"/>
            </a:br>
            <a:r>
              <a:rPr lang="bn-BD" sz="8000" dirty="0"/>
              <a:t/>
            </a:r>
            <a:br>
              <a:rPr lang="bn-BD" sz="8000" dirty="0"/>
            </a:br>
            <a:r>
              <a:rPr lang="bn-BD" sz="8000" dirty="0" smtClean="0"/>
              <a:t>         আজকের বিষয়ঃ</a:t>
            </a:r>
            <a:r>
              <a:rPr lang="bn-BD" dirty="0" smtClean="0"/>
              <a:t/>
            </a:r>
            <a:br>
              <a:rPr lang="bn-BD" dirty="0" smtClean="0"/>
            </a:br>
            <a:r>
              <a:rPr lang="bn-BD" dirty="0" smtClean="0"/>
              <a:t>        </a:t>
            </a:r>
            <a:r>
              <a:rPr lang="bn-BD" sz="6700" dirty="0" smtClean="0"/>
              <a:t>নার্সারি এবং কৃষিক্ষেত্রেনার্সারি</a:t>
            </a:r>
            <a:endParaRPr lang="en-US" sz="6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0862" y="1690688"/>
            <a:ext cx="5498123" cy="4486275"/>
          </a:xfrm>
        </p:spPr>
        <p:txBody>
          <a:bodyPr/>
          <a:lstStyle/>
          <a:p>
            <a:pPr marL="0" indent="0">
              <a:buNone/>
            </a:pPr>
            <a:r>
              <a:rPr lang="bn-BD" dirty="0" smtClean="0"/>
              <a:t>                           </a:t>
            </a:r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r>
              <a:rPr lang="bn-BD" dirty="0" smtClean="0"/>
              <a:t>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5818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1122" y="1978925"/>
            <a:ext cx="592313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00B0F0"/>
                </a:solidFill>
              </a:rPr>
              <a:t>শিখন ফলঃ</a:t>
            </a:r>
          </a:p>
          <a:p>
            <a:r>
              <a:rPr lang="bn-BD" sz="3200" dirty="0" smtClean="0"/>
              <a:t> </a:t>
            </a:r>
            <a:r>
              <a:rPr lang="bn-BD" sz="4400" dirty="0" smtClean="0">
                <a:solidFill>
                  <a:srgbClr val="002060"/>
                </a:solidFill>
              </a:rPr>
              <a:t>শিক্ষার্থীরা বলতে পারতে পারবে</a:t>
            </a:r>
            <a:r>
              <a:rPr lang="bn-BD" sz="3600" dirty="0" smtClean="0">
                <a:solidFill>
                  <a:srgbClr val="002060"/>
                </a:solidFill>
              </a:rPr>
              <a:t>।</a:t>
            </a:r>
          </a:p>
          <a:p>
            <a:r>
              <a:rPr lang="bn-BD" sz="3600" dirty="0" smtClean="0">
                <a:solidFill>
                  <a:srgbClr val="7030A0"/>
                </a:solidFill>
              </a:rPr>
              <a:t>১। নার্সারি কি?</a:t>
            </a:r>
          </a:p>
          <a:p>
            <a:r>
              <a:rPr lang="bn-BD" sz="3600" dirty="0" smtClean="0">
                <a:solidFill>
                  <a:srgbClr val="7030A0"/>
                </a:solidFill>
              </a:rPr>
              <a:t>২। নার্সারি  কত প্রকার কি কি?</a:t>
            </a:r>
          </a:p>
          <a:p>
            <a:r>
              <a:rPr lang="bn-BD" sz="3600" dirty="0" smtClean="0">
                <a:solidFill>
                  <a:srgbClr val="7030A0"/>
                </a:solidFill>
              </a:rPr>
              <a:t>৩। কৃষিক্ষেত্রে নার্সারির প্রয়োজন ।</a:t>
            </a:r>
          </a:p>
        </p:txBody>
      </p:sp>
    </p:spTree>
    <p:extLst>
      <p:ext uri="{BB962C8B-B14F-4D97-AF65-F5344CB8AC3E}">
        <p14:creationId xmlns:p14="http://schemas.microsoft.com/office/powerpoint/2010/main" val="1136506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191" y="1223833"/>
            <a:ext cx="3452669" cy="21430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97455" y="457153"/>
            <a:ext cx="5506873" cy="2210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84896" y="1187355"/>
            <a:ext cx="31116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0000"/>
                </a:solidFill>
              </a:rPr>
              <a:t>সমাধান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11017" y="3807726"/>
            <a:ext cx="68693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2">
                    <a:lumMod val="50000"/>
                  </a:schemeClr>
                </a:solidFill>
              </a:rPr>
              <a:t>নার্সারি হলো চারা উতপাদন কেন্দ্র। যেখানে চারা উতপাদন করে  রোপনের পূর্ব পর্যন্ত পরিচর্যা করাহ হয়। স্থায়ীত্তের ভত্তিতে নার্সারি দুই প্রকার ।১।স্থায়ো ২।অস্থায়ী।আবার মাধ্যমের ভিত্তিতে দুই প্রকার </a:t>
            </a:r>
          </a:p>
          <a:p>
            <a:r>
              <a:rPr lang="bn-BD" sz="3200" dirty="0" smtClean="0">
                <a:solidFill>
                  <a:schemeClr val="tx2">
                    <a:lumMod val="50000"/>
                  </a:schemeClr>
                </a:solidFill>
              </a:rPr>
              <a:t>১।পলিব্যগ নার্সারি।২।বেড নার্সারি। প্রয়োজন অনুসারে   সারা বছর আমরা নার্সারি থেকে চারা পয়ে থাকি।</a:t>
            </a:r>
            <a:endParaRPr lang="en-US"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78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70998" y="924216"/>
            <a:ext cx="46132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dirty="0" smtClean="0">
                <a:solidFill>
                  <a:srgbClr val="0070C0"/>
                </a:solidFill>
              </a:rPr>
              <a:t>একক কাজ</a:t>
            </a:r>
            <a:r>
              <a:rPr lang="bn-BD" sz="2000" dirty="0" smtClean="0">
                <a:solidFill>
                  <a:srgbClr val="0070C0"/>
                </a:solidFill>
              </a:rPr>
              <a:t>-</a:t>
            </a:r>
            <a:r>
              <a:rPr lang="bn-BD" sz="4800" dirty="0" smtClean="0">
                <a:solidFill>
                  <a:srgbClr val="0070C0"/>
                </a:solidFill>
              </a:rPr>
              <a:t>কর্ম </a:t>
            </a:r>
            <a:r>
              <a:rPr lang="bn-BD" sz="4800" dirty="0">
                <a:solidFill>
                  <a:srgbClr val="0070C0"/>
                </a:solidFill>
              </a:rPr>
              <a:t>পত্র-১</a:t>
            </a:r>
          </a:p>
        </p:txBody>
      </p:sp>
      <p:sp>
        <p:nvSpPr>
          <p:cNvPr id="3" name="Rectangle 2"/>
          <p:cNvSpPr/>
          <p:nvPr/>
        </p:nvSpPr>
        <p:spPr>
          <a:xfrm>
            <a:off x="3370998" y="1820923"/>
            <a:ext cx="7751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>
                <a:solidFill>
                  <a:schemeClr val="tx2">
                    <a:lumMod val="75000"/>
                  </a:schemeClr>
                </a:solidFill>
              </a:rPr>
              <a:t>১। নার্সারি কি</a:t>
            </a:r>
          </a:p>
          <a:p>
            <a:r>
              <a:rPr lang="bn-BD" sz="4000" dirty="0">
                <a:solidFill>
                  <a:schemeClr val="tx2">
                    <a:lumMod val="75000"/>
                  </a:schemeClr>
                </a:solidFill>
              </a:rPr>
              <a:t>১।নার্সারিস্থায়িত্বের ভিত্তিতে কত প্রকার।কি কি।</a:t>
            </a:r>
          </a:p>
          <a:p>
            <a:r>
              <a:rPr lang="bn-BD" sz="4000" dirty="0">
                <a:solidFill>
                  <a:schemeClr val="tx2">
                    <a:lumMod val="75000"/>
                  </a:schemeClr>
                </a:solidFill>
              </a:rPr>
              <a:t>৩।পলি ব্যাগ নার্সারি কি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591" y="268196"/>
            <a:ext cx="3452669" cy="214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66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41678"/>
            <a:ext cx="8634045" cy="2577367"/>
          </a:xfrm>
        </p:spPr>
        <p:txBody>
          <a:bodyPr>
            <a:normAutofit/>
          </a:bodyPr>
          <a:lstStyle/>
          <a:p>
            <a:r>
              <a:rPr lang="en-US" dirty="0" smtClean="0"/>
              <a:t>                   </a:t>
            </a:r>
            <a:r>
              <a:rPr lang="bn-BD" dirty="0" smtClean="0"/>
              <a:t>সমাধানঃ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20029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3600" dirty="0" smtClean="0">
                <a:solidFill>
                  <a:schemeClr val="accent5">
                    <a:lumMod val="50000"/>
                  </a:schemeClr>
                </a:solidFill>
              </a:rPr>
              <a:t>নার্সারি হলো চারা উতপাদন কেন্দ্র যেখানে চারা উতহপাদন করে পরিচর্যা করা হয়।</a:t>
            </a:r>
            <a:endParaRPr lang="en-US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20877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6848"/>
            <a:ext cx="10515600" cy="3714506"/>
          </a:xfrm>
        </p:spPr>
        <p:txBody>
          <a:bodyPr>
            <a:normAutofit/>
          </a:bodyPr>
          <a:lstStyle/>
          <a:p>
            <a:r>
              <a:rPr lang="bn-BD" dirty="0" smtClean="0"/>
              <a:t/>
            </a:r>
            <a:br>
              <a:rPr lang="bn-BD" dirty="0" smtClean="0"/>
            </a:br>
            <a:r>
              <a:rPr lang="bn-BD" dirty="0" smtClean="0"/>
              <a:t/>
            </a:r>
            <a:br>
              <a:rPr lang="bn-BD" dirty="0" smtClean="0"/>
            </a:br>
            <a:r>
              <a:rPr lang="bn-BD" dirty="0" smtClean="0"/>
              <a:t>জোড়ায় কাজঃ নার্সারি কত প্রকার আলোচনা কর।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          </a:t>
            </a:r>
            <a:r>
              <a:rPr lang="bn-BD" sz="5400" dirty="0" smtClean="0"/>
              <a:t>কর্ম প্রত্র -২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47366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সমাধান-নার্সারি স্থায়ী ভিত্তিতে দুইপ্রকার-</a:t>
            </a:r>
          </a:p>
          <a:p>
            <a:r>
              <a:rPr lang="bn-BD" dirty="0" smtClean="0"/>
              <a:t>১।স্থায়ি ২। অস্থায়ী। আবার মাধ্যমের ভিত্তিতে দুই প্রকার-১।পলিব্যাগ</a:t>
            </a:r>
          </a:p>
          <a:p>
            <a:r>
              <a:rPr lang="bn-BD" dirty="0" smtClean="0"/>
              <a:t>নার্সারি ২।বেড নার্সারি।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91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427" y="395785"/>
            <a:ext cx="10421203" cy="128125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    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                              </a:t>
            </a:r>
            <a:r>
              <a:rPr lang="bn-BD" sz="10700" dirty="0" smtClean="0">
                <a:solidFill>
                  <a:srgbClr val="00B050"/>
                </a:solidFill>
              </a:rPr>
              <a:t>কর্ম পত্র-৩ </a:t>
            </a:r>
            <a:r>
              <a:rPr lang="en-US" sz="10700" dirty="0" smtClean="0">
                <a:solidFill>
                  <a:srgbClr val="00B050"/>
                </a:solidFill>
              </a:rPr>
              <a:t/>
            </a:r>
            <a:br>
              <a:rPr lang="en-US" sz="10700" dirty="0" smtClean="0">
                <a:solidFill>
                  <a:srgbClr val="00B050"/>
                </a:solidFill>
              </a:rPr>
            </a:br>
            <a:r>
              <a:rPr lang="en-US" dirty="0" smtClean="0"/>
              <a:t>                                     </a:t>
            </a:r>
            <a:r>
              <a:rPr lang="bn-BD" sz="7300" dirty="0" smtClean="0">
                <a:solidFill>
                  <a:schemeClr val="accent1"/>
                </a:solidFill>
              </a:rPr>
              <a:t>দলীয় কাজঃ</a:t>
            </a:r>
            <a:r>
              <a:rPr lang="en-US" sz="5300" dirty="0" smtClean="0">
                <a:solidFill>
                  <a:schemeClr val="accent1"/>
                </a:solidFill>
              </a:rPr>
              <a:t/>
            </a:r>
            <a:br>
              <a:rPr lang="en-US" sz="5300" dirty="0" smtClean="0">
                <a:solidFill>
                  <a:schemeClr val="accent1"/>
                </a:solidFill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                </a:t>
            </a:r>
            <a:r>
              <a:rPr lang="bn-BD" sz="6000" dirty="0" smtClean="0">
                <a:solidFill>
                  <a:srgbClr val="002060"/>
                </a:solidFill>
              </a:rPr>
              <a:t>কৃষিক্ষেত্রে নার্সারির প্রয়োজন।</a:t>
            </a:r>
            <a:endParaRPr lang="en-US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21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                                          </a:t>
            </a:r>
            <a:r>
              <a:rPr lang="bn-BD" sz="6600" dirty="0" smtClean="0">
                <a:solidFill>
                  <a:srgbClr val="002060"/>
                </a:solidFill>
              </a:rPr>
              <a:t>সমাধান-</a:t>
            </a:r>
          </a:p>
          <a:p>
            <a:endParaRPr lang="bn-BD" dirty="0"/>
          </a:p>
          <a:p>
            <a:r>
              <a:rPr lang="bn-BD" sz="4000" dirty="0" smtClean="0">
                <a:solidFill>
                  <a:srgbClr val="7030A0"/>
                </a:solidFill>
              </a:rPr>
              <a:t>                     ১।</a:t>
            </a:r>
            <a:r>
              <a:rPr lang="en-US" sz="4000" dirty="0" smtClean="0">
                <a:solidFill>
                  <a:srgbClr val="7030A0"/>
                </a:solidFill>
              </a:rPr>
              <a:t>  </a:t>
            </a:r>
            <a:r>
              <a:rPr lang="bn-BD" sz="4000" dirty="0" smtClean="0">
                <a:solidFill>
                  <a:srgbClr val="7030A0"/>
                </a:solidFill>
              </a:rPr>
              <a:t>প্রয়োজন মত সুস্থ ও সবল চারা পাওয়া যায়।</a:t>
            </a:r>
          </a:p>
          <a:p>
            <a:r>
              <a:rPr lang="bn-BD" sz="4000" dirty="0" smtClean="0">
                <a:solidFill>
                  <a:srgbClr val="7030A0"/>
                </a:solidFill>
              </a:rPr>
              <a:t>                    </a:t>
            </a:r>
            <a:r>
              <a:rPr lang="en-US" sz="4000" dirty="0" smtClean="0">
                <a:solidFill>
                  <a:srgbClr val="7030A0"/>
                </a:solidFill>
              </a:rPr>
              <a:t> </a:t>
            </a:r>
            <a:r>
              <a:rPr lang="bn-BD" sz="4000" dirty="0" smtClean="0">
                <a:solidFill>
                  <a:srgbClr val="7030A0"/>
                </a:solidFill>
              </a:rPr>
              <a:t>২।</a:t>
            </a:r>
            <a:r>
              <a:rPr lang="en-US" sz="4000" dirty="0" smtClean="0">
                <a:solidFill>
                  <a:srgbClr val="7030A0"/>
                </a:solidFill>
              </a:rPr>
              <a:t>  </a:t>
            </a:r>
            <a:r>
              <a:rPr lang="bn-BD" sz="4000" dirty="0" smtClean="0">
                <a:solidFill>
                  <a:srgbClr val="7030A0"/>
                </a:solidFill>
              </a:rPr>
              <a:t>নার্সারিতে সহজে চারার যত্ন নেওয়া যায়।</a:t>
            </a:r>
          </a:p>
          <a:p>
            <a:r>
              <a:rPr lang="bn-BD" sz="4000" dirty="0" smtClean="0">
                <a:solidFill>
                  <a:srgbClr val="7030A0"/>
                </a:solidFill>
              </a:rPr>
              <a:t>                     ৩।</a:t>
            </a:r>
            <a:r>
              <a:rPr lang="en-US" sz="4000" dirty="0" smtClean="0">
                <a:solidFill>
                  <a:srgbClr val="7030A0"/>
                </a:solidFill>
              </a:rPr>
              <a:t>  </a:t>
            </a:r>
            <a:r>
              <a:rPr lang="bn-BD" sz="4000" dirty="0" smtClean="0">
                <a:solidFill>
                  <a:srgbClr val="7030A0"/>
                </a:solidFill>
              </a:rPr>
              <a:t>অতল্প শ্রমে কম খরচে চারা তৈরী করা যায়।</a:t>
            </a:r>
            <a:endParaRPr lang="en-US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211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7731" y="1405718"/>
            <a:ext cx="7615451" cy="34119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dirty="0" smtClean="0"/>
              <a:t>                               </a:t>
            </a:r>
            <a:r>
              <a:rPr lang="bn-BD" sz="7200" dirty="0" smtClean="0">
                <a:solidFill>
                  <a:srgbClr val="002060"/>
                </a:solidFill>
              </a:rPr>
              <a:t>মূল্যায়ন</a:t>
            </a:r>
          </a:p>
          <a:p>
            <a:pPr marL="0" indent="0">
              <a:buNone/>
            </a:pPr>
            <a:r>
              <a:rPr lang="en-US" sz="7200" dirty="0">
                <a:solidFill>
                  <a:srgbClr val="00B0F0"/>
                </a:solidFill>
              </a:rPr>
              <a:t> </a:t>
            </a:r>
            <a:r>
              <a:rPr lang="en-US" sz="7200" dirty="0" smtClean="0">
                <a:solidFill>
                  <a:srgbClr val="00B0F0"/>
                </a:solidFill>
              </a:rPr>
              <a:t>            </a:t>
            </a:r>
            <a:r>
              <a:rPr lang="bn-BD" sz="4000" dirty="0" smtClean="0">
                <a:solidFill>
                  <a:srgbClr val="00B0F0"/>
                </a:solidFill>
              </a:rPr>
              <a:t>১।</a:t>
            </a:r>
            <a:r>
              <a:rPr lang="en-US" sz="4000" dirty="0" smtClean="0">
                <a:solidFill>
                  <a:srgbClr val="00B0F0"/>
                </a:solidFill>
              </a:rPr>
              <a:t> </a:t>
            </a:r>
            <a:r>
              <a:rPr lang="bn-BD" sz="4000" dirty="0" smtClean="0">
                <a:solidFill>
                  <a:srgbClr val="00B0F0"/>
                </a:solidFill>
              </a:rPr>
              <a:t>নার্সারি</a:t>
            </a:r>
            <a:r>
              <a:rPr lang="en-US" sz="4000" dirty="0" smtClean="0">
                <a:solidFill>
                  <a:srgbClr val="00B0F0"/>
                </a:solidFill>
              </a:rPr>
              <a:t> </a:t>
            </a:r>
            <a:r>
              <a:rPr lang="bn-BD" sz="4000" dirty="0" smtClean="0">
                <a:solidFill>
                  <a:srgbClr val="00B0F0"/>
                </a:solidFill>
              </a:rPr>
              <a:t>কি</a:t>
            </a:r>
            <a:r>
              <a:rPr lang="en-US" sz="4000" dirty="0" smtClean="0">
                <a:solidFill>
                  <a:srgbClr val="00B0F0"/>
                </a:solidFill>
              </a:rPr>
              <a:t>?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smtClean="0">
                <a:solidFill>
                  <a:srgbClr val="00B0F0"/>
                </a:solidFill>
              </a:rPr>
              <a:t>                       </a:t>
            </a:r>
            <a:r>
              <a:rPr lang="bn-BD" sz="3600" dirty="0" smtClean="0">
                <a:solidFill>
                  <a:srgbClr val="00B0F0"/>
                </a:solidFill>
              </a:rPr>
              <a:t>২।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bn-BD" sz="4000" dirty="0" smtClean="0">
                <a:solidFill>
                  <a:srgbClr val="00B0F0"/>
                </a:solidFill>
              </a:rPr>
              <a:t>পলিব্যাগ  নার্সারি</a:t>
            </a:r>
            <a:r>
              <a:rPr lang="bn-BD" sz="1200" dirty="0" smtClean="0">
                <a:solidFill>
                  <a:srgbClr val="00B0F0"/>
                </a:solidFill>
              </a:rPr>
              <a:t> </a:t>
            </a:r>
            <a:r>
              <a:rPr lang="en-US" sz="1200" dirty="0" smtClean="0">
                <a:solidFill>
                  <a:srgbClr val="00B0F0"/>
                </a:solidFill>
              </a:rPr>
              <a:t> </a:t>
            </a:r>
            <a:r>
              <a:rPr lang="bn-BD" sz="4000" dirty="0" smtClean="0">
                <a:solidFill>
                  <a:srgbClr val="00B0F0"/>
                </a:solidFill>
              </a:rPr>
              <a:t>কি</a:t>
            </a:r>
            <a:r>
              <a:rPr lang="en-US" sz="4000" dirty="0" smtClean="0">
                <a:solidFill>
                  <a:srgbClr val="00B0F0"/>
                </a:solidFill>
              </a:rPr>
              <a:t>?</a:t>
            </a:r>
            <a:endParaRPr lang="bn-BD" sz="8800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rgbClr val="00B0F0"/>
                </a:solidFill>
              </a:rPr>
              <a:t>  </a:t>
            </a:r>
            <a:r>
              <a:rPr lang="bn-BD" sz="3600" dirty="0" smtClean="0">
                <a:solidFill>
                  <a:srgbClr val="00B0F0"/>
                </a:solidFill>
              </a:rPr>
              <a:t>                        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bn-BD" sz="3600" dirty="0" smtClean="0">
                <a:solidFill>
                  <a:srgbClr val="00B0F0"/>
                </a:solidFill>
              </a:rPr>
              <a:t>৩।</a:t>
            </a:r>
            <a:r>
              <a:rPr lang="en-US" sz="3600" dirty="0" smtClean="0">
                <a:solidFill>
                  <a:srgbClr val="00B0F0"/>
                </a:solidFill>
              </a:rPr>
              <a:t>  </a:t>
            </a:r>
            <a:r>
              <a:rPr lang="bn-BD" sz="4000" dirty="0" smtClean="0">
                <a:solidFill>
                  <a:srgbClr val="00B0F0"/>
                </a:solidFill>
              </a:rPr>
              <a:t>বেড নার্সারি কি</a:t>
            </a:r>
            <a:r>
              <a:rPr lang="en-US" sz="4000" dirty="0" smtClean="0">
                <a:solidFill>
                  <a:srgbClr val="00B0F0"/>
                </a:solidFill>
              </a:rPr>
              <a:t>?</a:t>
            </a:r>
            <a:endParaRPr lang="bn-BD" sz="4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02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011770" cy="2312621"/>
          </a:xfrm>
        </p:spPr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FF0000"/>
                </a:solidFill>
              </a:rPr>
              <a:t>                    বাড়ির কাজ-</a:t>
            </a:r>
          </a:p>
          <a:p>
            <a:r>
              <a:rPr lang="bn-BD" dirty="0" smtClean="0"/>
              <a:t>           </a:t>
            </a:r>
            <a:r>
              <a:rPr lang="bn-BD" sz="4800" dirty="0" smtClean="0">
                <a:solidFill>
                  <a:srgbClr val="00B050"/>
                </a:solidFill>
              </a:rPr>
              <a:t>কৃষিক্ষেতে নার্সারির গুরুত্ব আলোচনা কর।</a:t>
            </a:r>
            <a:endParaRPr lang="en-US" sz="4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44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5921" y="1555844"/>
            <a:ext cx="4763244" cy="1560219"/>
          </a:xfrm>
        </p:spPr>
        <p:txBody>
          <a:bodyPr/>
          <a:lstStyle/>
          <a:p>
            <a:r>
              <a:rPr lang="bn-BD" dirty="0" smtClean="0"/>
              <a:t>     </a:t>
            </a:r>
          </a:p>
          <a:p>
            <a:pPr lvl="4" algn="r"/>
            <a:r>
              <a:rPr lang="bn-BD" dirty="0"/>
              <a:t> </a:t>
            </a:r>
            <a:r>
              <a:rPr lang="bn-BD" dirty="0" smtClean="0"/>
              <a:t>     </a:t>
            </a:r>
            <a:r>
              <a:rPr lang="bn-BD" sz="5600" dirty="0" smtClean="0">
                <a:solidFill>
                  <a:srgbClr val="FF0000"/>
                </a:solidFill>
              </a:rPr>
              <a:t>ধন্যবাদ</a:t>
            </a:r>
            <a:endParaRPr lang="en-US" sz="56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228" y="3116064"/>
            <a:ext cx="3138985" cy="210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21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279</Words>
  <Application>Microsoft Office PowerPoint</Application>
  <PresentationFormat>Widescreen</PresentationFormat>
  <Paragraphs>55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NikoshBAN</vt:lpstr>
      <vt:lpstr>Office Theme</vt:lpstr>
      <vt:lpstr>শুভেচ্ছা</vt:lpstr>
      <vt:lpstr>PowerPoint Presentation</vt:lpstr>
      <vt:lpstr>পাঠ পরিচিতি।</vt:lpstr>
      <vt:lpstr>PowerPoint Presentation</vt:lpstr>
      <vt:lpstr>                   আজকের বিষয়ঃ         নার্সারি এবং কৃষিক্ষেত্রেনার্সারি</vt:lpstr>
      <vt:lpstr>PowerPoint Presentation</vt:lpstr>
      <vt:lpstr>PowerPoint Presentation</vt:lpstr>
      <vt:lpstr>PowerPoint Presentation</vt:lpstr>
      <vt:lpstr>                   সমাধানঃ</vt:lpstr>
      <vt:lpstr>  জোড়ায় কাজঃ নার্সারি কত প্রকার আলোচনা কর।</vt:lpstr>
      <vt:lpstr>PowerPoint Presentation</vt:lpstr>
      <vt:lpstr>                                               কর্ম পত্র-৩                                       দলীয় কাজঃ                                কৃষিক্ষেত্রে নার্সারির প্রয়োজন।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94</cp:revision>
  <dcterms:created xsi:type="dcterms:W3CDTF">2013-10-25T10:13:50Z</dcterms:created>
  <dcterms:modified xsi:type="dcterms:W3CDTF">2013-10-28T10:01:46Z</dcterms:modified>
</cp:coreProperties>
</file>