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67" r:id="rId6"/>
    <p:sldId id="269" r:id="rId7"/>
    <p:sldId id="274" r:id="rId8"/>
    <p:sldId id="275" r:id="rId9"/>
    <p:sldId id="268" r:id="rId10"/>
    <p:sldId id="270" r:id="rId11"/>
    <p:sldId id="278" r:id="rId12"/>
    <p:sldId id="271" r:id="rId13"/>
    <p:sldId id="272" r:id="rId14"/>
    <p:sldId id="277" r:id="rId15"/>
    <p:sldId id="280" r:id="rId16"/>
    <p:sldId id="276" r:id="rId17"/>
    <p:sldId id="273" r:id="rId18"/>
    <p:sldId id="279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0-26T07:14:43.62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365D-28CB-486F-9D7A-502CD1E5823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96D6-6DB9-4ADB-AB01-DC564B3F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325" y="244699"/>
            <a:ext cx="4833870" cy="1642526"/>
          </a:xfrm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শুভেছা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2890"/>
            <a:ext cx="9144000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4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4" y="2343956"/>
            <a:ext cx="11487954" cy="38121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৩/৪ জন শিক্ষার্থীর মাধ্যমে নির্ধারিত পাঠ উপস্থাপন।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04" y="811369"/>
            <a:ext cx="32068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002" y="359197"/>
            <a:ext cx="843442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পত্র-২ (জোড়ায় কাজ)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1867438"/>
            <a:ext cx="6568225" cy="48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474" y="189293"/>
            <a:ext cx="63201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 ও শব্দের অর্থ লিখ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486" y="1579534"/>
            <a:ext cx="3181081" cy="15801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486" y="3202065"/>
            <a:ext cx="3181081" cy="16742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7276" y="2108000"/>
            <a:ext cx="207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</a:rPr>
              <a:t>মৌলিক রং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6893" y="4936351"/>
            <a:ext cx="3181081" cy="16742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3794" y="3593691"/>
            <a:ext cx="226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গেরুয়া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794" y="5476664"/>
            <a:ext cx="222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</a:rPr>
              <a:t>ষড়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8296" y="1457749"/>
            <a:ext cx="3203792" cy="14681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96" y="3050674"/>
            <a:ext cx="3203792" cy="1845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96" y="4959069"/>
            <a:ext cx="3203792" cy="17430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492648" y="1408445"/>
            <a:ext cx="2897747" cy="134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492648" y="3267723"/>
            <a:ext cx="2897747" cy="134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492648" y="5074517"/>
            <a:ext cx="2897747" cy="134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 animBg="1"/>
      <p:bldP spid="9" grpId="0"/>
      <p:bldP spid="10" grpId="0"/>
      <p:bldP spid="14" grpId="0" animBg="1"/>
      <p:bldP spid="1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8" y="540913"/>
            <a:ext cx="6259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8941" y="1264188"/>
            <a:ext cx="11822806" cy="53189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17477" y="2434688"/>
            <a:ext cx="3168202" cy="80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মাত্র রঙে গঠিত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9520" y="3605278"/>
            <a:ext cx="3206840" cy="70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ছয়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7778839" y="4679278"/>
            <a:ext cx="3168202" cy="750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06" y="1836586"/>
            <a:ext cx="2402457" cy="119620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447763" y="2717442"/>
            <a:ext cx="2125014" cy="522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6" y="3173225"/>
            <a:ext cx="2371146" cy="136561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447763" y="4692870"/>
            <a:ext cx="2125014" cy="522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34882" y="3662588"/>
            <a:ext cx="2125014" cy="522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9" y="4679279"/>
            <a:ext cx="2343954" cy="14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196" y="167072"/>
            <a:ext cx="825465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পত্র- ৩ (দলীয়  কাজ)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0" y="1603200"/>
            <a:ext cx="6362163" cy="392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535" y="4591086"/>
            <a:ext cx="9356944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নির্ধারিত অংশটুকুর সারমর্ম লিখ। </a:t>
            </a:r>
            <a:endParaRPr lang="en-US" sz="6600" dirty="0"/>
          </a:p>
        </p:txBody>
      </p:sp>
      <p:sp>
        <p:nvSpPr>
          <p:cNvPr id="4" name="5-Point Star 3"/>
          <p:cNvSpPr/>
          <p:nvPr/>
        </p:nvSpPr>
        <p:spPr>
          <a:xfrm>
            <a:off x="3639264" y="1017431"/>
            <a:ext cx="2550017" cy="23568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22577" y="1017431"/>
            <a:ext cx="3116687" cy="235683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189281" y="1017431"/>
            <a:ext cx="2601532" cy="2356834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803694" y="1017431"/>
            <a:ext cx="2537136" cy="23568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42" y="989556"/>
            <a:ext cx="4496844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7134" y="3845491"/>
            <a:ext cx="10546915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হলুদ ,নীল ও লাল এই তিনটি কিন্তু আসল  রং। এই রং থাকলে নানা রঙে রঙ্গিন ছবি আঁকা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552" y="701458"/>
            <a:ext cx="280583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03" y="2505205"/>
            <a:ext cx="9933139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 খানের জন্ম কত সালে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গেরুয়া শব্দের অর্থ কি?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রঙ কয়টি?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041" y="134082"/>
            <a:ext cx="4676971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683" y="5220884"/>
            <a:ext cx="899368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আঁকা  ছবিগুলো যেনো আমাদের 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রং প্রবন্ধের আলোকে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1867437"/>
            <a:ext cx="5679583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1" y="807840"/>
            <a:ext cx="10697227" cy="5627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393" y="2754926"/>
            <a:ext cx="921672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FF00"/>
                </a:solidFill>
              </a:rPr>
              <a:t>ধন্যবাদ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158" y="560643"/>
            <a:ext cx="3636662" cy="1540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685" y="2533652"/>
            <a:ext cx="5263804" cy="4222659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</a:rPr>
              <a:t>নামঃ শিরিন আক্তার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</a:rPr>
              <a:t>সহকারী শিক্ষক (কম্পিউটার)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</a:rPr>
              <a:t>ধানাইদহ ফাজিল মাদ্রাসা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</a:rPr>
              <a:t>বড়াইগ্রাম , নাটোর 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8598" y="2533652"/>
            <a:ext cx="5034887" cy="40538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5"/>
                </a:solidFill>
              </a:rPr>
              <a:t>পাঠ পরিচিতি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C00000"/>
                </a:solidFill>
              </a:rPr>
              <a:t>শ্রেনীঃ সপ্তম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C00000"/>
                </a:solidFill>
              </a:rPr>
              <a:t>বিষ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3200" dirty="0" smtClean="0">
                <a:solidFill>
                  <a:srgbClr val="C00000"/>
                </a:solidFill>
              </a:rPr>
              <a:t> বাংলা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C00000"/>
                </a:solidFill>
              </a:rPr>
              <a:t>পাঠের শিরোনামঃ ছবির রং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C00000"/>
                </a:solidFill>
              </a:rPr>
              <a:t>সময়ঃ ৪০ মিঃ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C00000"/>
                </a:solidFill>
              </a:rPr>
              <a:t>তারিখঃ ২৬/১০/২০১৩ ইং</a:t>
            </a:r>
          </a:p>
        </p:txBody>
      </p:sp>
    </p:spTree>
    <p:extLst>
      <p:ext uri="{BB962C8B-B14F-4D97-AF65-F5344CB8AC3E}">
        <p14:creationId xmlns:p14="http://schemas.microsoft.com/office/powerpoint/2010/main" val="2470018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94763" y="313151"/>
            <a:ext cx="564923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</a:rPr>
              <a:t>চিত্র দেখ ও বল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2" y="1571010"/>
            <a:ext cx="4518658" cy="4201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7" y="1571010"/>
            <a:ext cx="4121063" cy="4284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2118" y="5865616"/>
            <a:ext cx="2352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ছবি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7188" y="5855310"/>
            <a:ext cx="2697357" cy="886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 ছবি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1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-54591"/>
            <a:ext cx="12192000" cy="621326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147" y="1047396"/>
            <a:ext cx="51861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রং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827" y="2947916"/>
            <a:ext cx="6755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হাশেম খান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296537" y="354842"/>
            <a:ext cx="9198591" cy="223823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194" y="2593076"/>
            <a:ext cx="11491415" cy="41489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194" y="2774709"/>
            <a:ext cx="11700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এই পাঠ শেষে শিক্ষার্থীরা-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কবি পরিচিতি বলতে পারবে।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যতি চিহ্নের ব্যবহার করে নির্ধারিত অংশ পাঠ করতে পারবে।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নতুন/কঠিন শব্দের অর্থ লিখতে পারবে।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নির্ধারিত অংশের সারমর্ম ব্যাখ্যা করতে পারবে।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7142" y="123325"/>
            <a:ext cx="7124132" cy="128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7568" y="3028834"/>
            <a:ext cx="3425588" cy="21426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C00000"/>
                </a:solidFill>
              </a:rPr>
              <a:t>জন্ম</a:t>
            </a:r>
          </a:p>
          <a:p>
            <a:r>
              <a:rPr lang="bn-BD" sz="2000" dirty="0" smtClean="0">
                <a:solidFill>
                  <a:srgbClr val="C00000"/>
                </a:solidFill>
              </a:rPr>
              <a:t>১৩৪৮ , ৩রা বৈশাখ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454" y="5408669"/>
            <a:ext cx="3112460" cy="924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 জেলা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455" y="1806155"/>
            <a:ext cx="3112460" cy="1044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6857" y="5408669"/>
            <a:ext cx="3734873" cy="924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পদক( ১৯৯২)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পদক(২০১১)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95259" y="3173725"/>
            <a:ext cx="3567448" cy="20198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6701" y="3952826"/>
            <a:ext cx="270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জয়নুল গল্প,গুলিবিদ্ধ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6857" y="1858172"/>
            <a:ext cx="3734873" cy="9921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স্মৃতি জাদুঘর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471793" y="3173725"/>
            <a:ext cx="2523466" cy="17114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54" y="5692462"/>
            <a:ext cx="1085689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হাশেম খান কোন জেলায় জন্ম গ্রহন করেন 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317" y="154545"/>
            <a:ext cx="723792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 -১ (একক কাজ)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09" y="1617595"/>
            <a:ext cx="6619741" cy="38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904" y="180304"/>
            <a:ext cx="4664800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3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5" y="2602357"/>
            <a:ext cx="11603865" cy="212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হাশেম খান চাঁদপুর জেলায় জন্ম গ্রহন করেন।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467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448" y="472700"/>
            <a:ext cx="330987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530" y="6027003"/>
            <a:ext cx="1080806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যতি চিহ্নের ব্যবহারে শিক্ষক নির্ধারিত অংশ পাঠ দেবে।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92" y="2304788"/>
            <a:ext cx="4491822" cy="33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256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শুভেছা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216</cp:revision>
  <dcterms:created xsi:type="dcterms:W3CDTF">2013-10-21T15:26:39Z</dcterms:created>
  <dcterms:modified xsi:type="dcterms:W3CDTF">2013-10-27T08:42:42Z</dcterms:modified>
</cp:coreProperties>
</file>