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64" r:id="rId11"/>
    <p:sldId id="273" r:id="rId12"/>
    <p:sldId id="276" r:id="rId13"/>
    <p:sldId id="269" r:id="rId14"/>
    <p:sldId id="270" r:id="rId15"/>
    <p:sldId id="265" r:id="rId16"/>
    <p:sldId id="277" r:id="rId17"/>
    <p:sldId id="267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1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32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7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56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00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81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01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60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3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659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F7EDC-BA04-426F-AC96-3A46B7173C19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349E9-B65F-4062-B27E-44C8B5490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0197" cy="67488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3410" y="1009934"/>
            <a:ext cx="5077031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6600" dirty="0" smtClean="0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16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35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4100" y="1372388"/>
            <a:ext cx="18069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8227" y="2531521"/>
            <a:ext cx="2109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শামিউল হক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9605" y="3187792"/>
            <a:ext cx="2335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9015" y="3834123"/>
            <a:ext cx="5056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নবাবগঞ্জ সরকারি বালিকা উচ্চ বিদ্যালয়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474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3105" y="705612"/>
            <a:ext cx="3284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" panose="02000000000000000000" pitchFamily="2" charset="0"/>
                <a:cs typeface="Nikosh" panose="02000000000000000000" pitchFamily="2" charset="0"/>
              </a:rPr>
              <a:t>পাঠ পরিচিতি</a:t>
            </a:r>
            <a:endParaRPr lang="en-US" sz="6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01025" y="1825429"/>
            <a:ext cx="20890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" panose="02000000000000000000" pitchFamily="2" charset="0"/>
                <a:cs typeface="Nikosh" panose="02000000000000000000" pitchFamily="2" charset="0"/>
              </a:rPr>
              <a:t>নবম শ্রেণি</a:t>
            </a:r>
            <a:endParaRPr lang="en-US" sz="4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7731" y="2807629"/>
            <a:ext cx="44775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জীব বিজ্ঞান, অধ্যায় - ১৩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7399" y="3893983"/>
            <a:ext cx="52421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জীবের পরিবেশ (খাদ্য শিকল)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523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4140">
            <a:off x="3855493" y="1770996"/>
            <a:ext cx="4981432" cy="32966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091" y="1778891"/>
            <a:ext cx="3824909" cy="3488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5889"/>
            <a:ext cx="4046666" cy="351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4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5838" y="1378424"/>
            <a:ext cx="44278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dirty="0" smtClean="0">
                <a:latin typeface="Nikosh" panose="02000000000000000000" pitchFamily="2" charset="0"/>
                <a:cs typeface="Nikosh" panose="02000000000000000000" pitchFamily="2" charset="0"/>
              </a:rPr>
              <a:t>আজকের বিষয়</a:t>
            </a:r>
            <a:endParaRPr lang="en-US" sz="7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8234" y="2961564"/>
            <a:ext cx="68944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dirty="0">
                <a:latin typeface="Nikosh" panose="02000000000000000000" pitchFamily="2" charset="0"/>
                <a:cs typeface="Nikosh" panose="02000000000000000000" pitchFamily="2" charset="0"/>
              </a:rPr>
              <a:t>খাদ্য </a:t>
            </a:r>
            <a:r>
              <a:rPr lang="bn-BD" sz="7200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শিকল </a:t>
            </a:r>
            <a:r>
              <a:rPr lang="bn-BD" sz="4800" dirty="0" smtClean="0"/>
              <a:t>(</a:t>
            </a:r>
            <a:r>
              <a:rPr lang="en-US" sz="4800" dirty="0" smtClean="0"/>
              <a:t>Food Chain)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806786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1223" y="2746063"/>
            <a:ext cx="5434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খাদ্য শিকল কি তা বলতে পারবে।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5689" y="4860477"/>
            <a:ext cx="7242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বিভিন্ন প্রকার খাদ্য </a:t>
            </a:r>
            <a:r>
              <a:rPr lang="bn-BD" sz="3600" smtClean="0">
                <a:latin typeface="Nikosh" panose="02000000000000000000" pitchFamily="2" charset="0"/>
                <a:cs typeface="Nikosh" panose="02000000000000000000" pitchFamily="2" charset="0"/>
              </a:rPr>
              <a:t>শিকল বর্ণনা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করতে পারবে।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5689" y="3803270"/>
            <a:ext cx="7875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খাদ্য শিকল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কত প্রকার ও কি কি তা বলতে </a:t>
            </a: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পারবে।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7886" y="37132"/>
            <a:ext cx="431560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11500" u="sng" dirty="0" smtClean="0"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endParaRPr lang="en-US" sz="11500" u="sng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451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609" y="1236617"/>
            <a:ext cx="5789391" cy="3869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4650"/>
            <a:ext cx="5868537" cy="38910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06018" y="2456597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সূর্য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3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6783" y="1487607"/>
            <a:ext cx="36519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latin typeface="Nikosh" panose="02000000000000000000" pitchFamily="2" charset="0"/>
                <a:cs typeface="Nikosh" panose="02000000000000000000" pitchFamily="2" charset="0"/>
              </a:rPr>
              <a:t>একক কাজ</a:t>
            </a:r>
            <a:endParaRPr lang="en-US"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20872" y="3207223"/>
            <a:ext cx="50962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400" dirty="0" smtClean="0">
                <a:latin typeface="Nikosh" panose="02000000000000000000" pitchFamily="2" charset="0"/>
                <a:cs typeface="Nikosh" panose="02000000000000000000" pitchFamily="2" charset="0"/>
              </a:rPr>
              <a:t>খাদ্য শিকল কাকে বলে ?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78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01238" y="6086901"/>
            <a:ext cx="4210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শিকারজী</a:t>
            </a:r>
            <a:r>
              <a:rPr lang="bn-BD" sz="3200" b="1" dirty="0">
                <a:latin typeface="Nikosh" panose="02000000000000000000" pitchFamily="2" charset="0"/>
                <a:cs typeface="Nikosh" panose="02000000000000000000" pitchFamily="2" charset="0"/>
              </a:rPr>
              <a:t>বী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 খাদ্য শিকল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361" y="0"/>
            <a:ext cx="4558352" cy="597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6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884" y="2012922"/>
            <a:ext cx="3292116" cy="24659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26" y="2012922"/>
            <a:ext cx="3270574" cy="24659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" y="2099662"/>
            <a:ext cx="3657600" cy="2379169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8157841" y="2934265"/>
            <a:ext cx="649985" cy="641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804205" y="2925152"/>
            <a:ext cx="627710" cy="641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31915" y="5431809"/>
            <a:ext cx="4079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শিকারজীবী খাদ্য শিকল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61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7045" y="5486399"/>
            <a:ext cx="3169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পরজীবী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শিকল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06" y="372541"/>
            <a:ext cx="6626655" cy="46907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72047" y="614150"/>
            <a:ext cx="1098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মানুষ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9966482" y="2852664"/>
            <a:ext cx="1511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ফিতাক্রিমি</a:t>
            </a:r>
            <a:endParaRPr lang="en-US" sz="2400" dirty="0"/>
          </a:p>
        </p:txBody>
      </p:sp>
      <p:sp>
        <p:nvSpPr>
          <p:cNvPr id="8" name="Down Arrow 7"/>
          <p:cNvSpPr/>
          <p:nvPr/>
        </p:nvSpPr>
        <p:spPr>
          <a:xfrm>
            <a:off x="10480142" y="1379782"/>
            <a:ext cx="484632" cy="1196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4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0779" y="5390866"/>
            <a:ext cx="3206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মৃতজীবী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শিকল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57" y="196400"/>
            <a:ext cx="6841973" cy="45530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87637" y="500783"/>
            <a:ext cx="1314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মৃতজীব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921676" y="2461540"/>
            <a:ext cx="10807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ছত্রাক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875304" y="4749422"/>
            <a:ext cx="1048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কেঁচো</a:t>
            </a:r>
            <a:endParaRPr lang="en-US" sz="2800" dirty="0"/>
          </a:p>
        </p:txBody>
      </p:sp>
      <p:sp>
        <p:nvSpPr>
          <p:cNvPr id="7" name="Down Arrow 6"/>
          <p:cNvSpPr/>
          <p:nvPr/>
        </p:nvSpPr>
        <p:spPr>
          <a:xfrm>
            <a:off x="10222239" y="1201561"/>
            <a:ext cx="354816" cy="10368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10243750" y="3147773"/>
            <a:ext cx="354816" cy="11872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3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9599" y="1228300"/>
            <a:ext cx="46474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800" dirty="0" smtClean="0">
                <a:latin typeface="Nikosh" panose="02000000000000000000" pitchFamily="2" charset="0"/>
                <a:cs typeface="Nikosh" panose="02000000000000000000" pitchFamily="2" charset="0"/>
              </a:rPr>
              <a:t>জোড়ায় কাজ</a:t>
            </a:r>
            <a:endParaRPr lang="en-US" sz="8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114209"/>
            <a:ext cx="11336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খাদ্য শিকল কত প্রকার ও কি কি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তিন স্তর বিশিষ্ট একটি </a:t>
            </a: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খাদ্য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শিকল লিখ।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973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157866"/>
            <a:ext cx="4088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শিকারজী</a:t>
            </a:r>
            <a:r>
              <a:rPr lang="bn-BD" sz="3600" b="1" dirty="0">
                <a:latin typeface="Nikosh" panose="02000000000000000000" pitchFamily="2" charset="0"/>
                <a:cs typeface="Nikosh" panose="02000000000000000000" pitchFamily="2" charset="0"/>
              </a:rPr>
              <a:t>বী</a:t>
            </a: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 খাদ্য শিকল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950150" y="3533503"/>
            <a:ext cx="35958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পরজীবী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শিকল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92277" y="6193877"/>
            <a:ext cx="3611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মৃতজীবী খাদ্য শিকলের 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6" y="301088"/>
            <a:ext cx="3930479" cy="28180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277" y="3533503"/>
            <a:ext cx="3957873" cy="26291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1432" y="319571"/>
            <a:ext cx="4524574" cy="320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7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5725" y="974550"/>
            <a:ext cx="35734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latin typeface="Nikosh" panose="02000000000000000000" pitchFamily="2" charset="0"/>
                <a:cs typeface="Nikosh" panose="02000000000000000000" pitchFamily="2" charset="0"/>
              </a:rPr>
              <a:t>দলীয় কাজ</a:t>
            </a:r>
            <a:endParaRPr lang="en-US"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21430"/>
            <a:ext cx="12192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      </a:t>
            </a:r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নিচের উদ্ভিদ ও প্রাণিগুলো দিয়ে তিন প্রকারের খাদ্য শিকল তৈরী কর –</a:t>
            </a:r>
          </a:p>
          <a:p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</a:p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ঘাস,  বাঘ,  সিংহ,  ব্যাঙ,  মানুষ,  গরু,  গাছ,  হরিণ, চিল,  ছাগল, ঘাসফড়িং, </a:t>
            </a: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কেঁচো, </a:t>
            </a:r>
            <a:endParaRPr lang="bn-BD" sz="36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 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খরগোশ,  সাপ,  মশা, ম্যালেরিয়ার জীবানু,  মৃতদেহ,   গুঁইসাপ এবং ছত্রাক।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82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9171" y="859641"/>
            <a:ext cx="31021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dirty="0" smtClean="0"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endParaRPr lang="en-US" sz="9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69826" y="2852382"/>
            <a:ext cx="9357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খাদ্য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শিকল কাকে বলে ?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BD" sz="3600" dirty="0">
                <a:latin typeface="Nikosh" panose="02000000000000000000" pitchFamily="2" charset="0"/>
                <a:cs typeface="Nikosh" panose="02000000000000000000" pitchFamily="2" charset="0"/>
              </a:rPr>
              <a:t>খাদ্য শিকল কত প্রকার ও কি </a:t>
            </a:r>
            <a:r>
              <a:rPr lang="bn-BD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কি ?</a:t>
            </a:r>
            <a:endParaRPr lang="en-US" sz="3600" dirty="0" smtClean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চারস্তরের </a:t>
            </a:r>
            <a:r>
              <a:rPr lang="bn-BD" sz="3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বিশিষ্ট শিকারজীবী খাদ্য </a:t>
            </a:r>
            <a:r>
              <a:rPr lang="bn-BD" sz="36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শিকল</a:t>
            </a:r>
            <a:r>
              <a:rPr lang="en-US" sz="36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</a:t>
            </a:r>
            <a:r>
              <a:rPr lang="en-US" sz="36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bn-BD" sz="3600" dirty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BD" sz="3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পরজীবী ও মৃতজীবী খাদ্য শিকলের </a:t>
            </a:r>
            <a:r>
              <a:rPr lang="bn-BD" sz="36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মধ্যে পার্থক্য </a:t>
            </a:r>
            <a:r>
              <a:rPr lang="en-US" sz="3600" dirty="0" err="1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</a:t>
            </a:r>
            <a:r>
              <a:rPr lang="en-US" sz="3600" dirty="0" smtClean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05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8794" y="1201003"/>
            <a:ext cx="38026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dirty="0" smtClean="0">
                <a:latin typeface="Nikosh" panose="02000000000000000000" pitchFamily="2" charset="0"/>
                <a:cs typeface="Nikosh" panose="02000000000000000000" pitchFamily="2" charset="0"/>
              </a:rPr>
              <a:t>বাড়ির কাজ</a:t>
            </a:r>
            <a:endParaRPr lang="en-US"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0383" y="2819419"/>
            <a:ext cx="1102096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পরিবেশে বিভিন্ন প্রকারের খাদ্য শিকলের প্রয়োজনীয়তা ব্যাখ্যা কর।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1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388" y="0"/>
            <a:ext cx="6883021" cy="51622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6657" y="5595583"/>
            <a:ext cx="4402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/>
              <a:t>সবাইকে ধন্যবাদ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0502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214</Words>
  <Application>Microsoft Office PowerPoint</Application>
  <PresentationFormat>Widescreen</PresentationFormat>
  <Paragraphs>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70</cp:revision>
  <dcterms:created xsi:type="dcterms:W3CDTF">2013-10-25T15:51:26Z</dcterms:created>
  <dcterms:modified xsi:type="dcterms:W3CDTF">2013-10-29T09:09:01Z</dcterms:modified>
</cp:coreProperties>
</file>