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75" r:id="rId4"/>
    <p:sldId id="258" r:id="rId5"/>
    <p:sldId id="259" r:id="rId6"/>
    <p:sldId id="260" r:id="rId7"/>
    <p:sldId id="261" r:id="rId8"/>
    <p:sldId id="263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CCE2A-79FE-463E-93E6-6A666AFCA93D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0736B-F70E-4635-8FBD-8EEB92E1BC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739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0736B-F70E-4635-8FBD-8EEB92E1BC9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1562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0736B-F70E-4635-8FBD-8EEB92E1BC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93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4892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32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541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09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65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415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78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278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904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26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E4EA68-1BA6-48D0-A3F2-D310989C0889}" type="datetimeFigureOut">
              <a:rPr lang="en-US" smtClean="0"/>
              <a:t>10/30/2013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2B4FDF-6C8A-4643-9FA7-40D4BE2191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26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48659" y="1012943"/>
            <a:ext cx="3141785" cy="1259132"/>
          </a:xfrm>
        </p:spPr>
        <p:txBody>
          <a:bodyPr>
            <a:normAutofit/>
          </a:bodyPr>
          <a:lstStyle/>
          <a:p>
            <a:r>
              <a:rPr lang="bn-BD" sz="7200" dirty="0" smtClean="0">
                <a:solidFill>
                  <a:srgbClr val="FF0000"/>
                </a:solidFill>
              </a:rPr>
              <a:t>শুভেচ্ছা</a:t>
            </a:r>
            <a:endParaRPr lang="en-US" sz="72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9674" y="2272075"/>
            <a:ext cx="5259753" cy="376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17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3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50" autoRev="1" fill="remove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023" y="686605"/>
            <a:ext cx="7458508" cy="111776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/>
            </a:r>
            <a:br>
              <a:rPr lang="en-US" dirty="0">
                <a:solidFill>
                  <a:srgbClr val="00B0F0"/>
                </a:solidFill>
              </a:rPr>
            </a:br>
            <a:r>
              <a:rPr lang="bn-BD" dirty="0" smtClean="0"/>
              <a:t>  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5590" y="1937982"/>
            <a:ext cx="10936410" cy="4380934"/>
          </a:xfrm>
        </p:spPr>
        <p:txBody>
          <a:bodyPr/>
          <a:lstStyle/>
          <a:p>
            <a:pPr marL="0" indent="0">
              <a:buNone/>
            </a:pP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97540" y="2434949"/>
            <a:ext cx="487330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নওসাদ আলী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আয়েশ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দাখিল মাদ্রাসা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সিংড়া, নাটোর ।</a:t>
            </a:r>
          </a:p>
          <a:p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আই, ডি,নম্বর ০৭ 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333767" y="356629"/>
            <a:ext cx="4585649" cy="17483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239229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11439" y="1965278"/>
            <a:ext cx="7096835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বিজ্ঞান</a:t>
            </a:r>
          </a:p>
          <a:p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৫ম ।</a:t>
            </a:r>
          </a:p>
          <a:p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পানি</a:t>
            </a:r>
          </a:p>
          <a:p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ষষ্ঠ  </a:t>
            </a:r>
          </a:p>
          <a:p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4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৪০ মিঃ      </a:t>
            </a:r>
          </a:p>
          <a:p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তারিখঃ২৪/১০/২০১৩</a:t>
            </a:r>
            <a:endParaRPr lang="bn-BD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11440" y="641445"/>
            <a:ext cx="48449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934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245" y="2819974"/>
            <a:ext cx="3413083" cy="250965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1199" y="2819974"/>
            <a:ext cx="3756489" cy="249600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02757" y="1865867"/>
            <a:ext cx="41898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নাম বল-</a:t>
            </a:r>
            <a:endParaRPr lang="en-US" sz="4800" dirty="0">
              <a:solidFill>
                <a:srgbClr val="7030A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98544" y="1241690"/>
            <a:ext cx="2527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পূর্ব জ্ঞান যাচাই </a:t>
            </a:r>
            <a:r>
              <a:rPr lang="en-US" sz="2800" dirty="0" smtClean="0">
                <a:solidFill>
                  <a:srgbClr val="FF0000"/>
                </a:solidFill>
              </a:rPr>
              <a:t>-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10620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327" y="1071349"/>
            <a:ext cx="10323962" cy="2636096"/>
          </a:xfrm>
        </p:spPr>
        <p:txBody>
          <a:bodyPr>
            <a:normAutofit/>
          </a:bodyPr>
          <a:lstStyle/>
          <a:p>
            <a:r>
              <a:rPr lang="bn-BD" dirty="0" smtClean="0"/>
              <a:t>                    </a:t>
            </a:r>
            <a:r>
              <a:rPr lang="bn-BD" sz="89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</a:t>
            </a:r>
            <a:endParaRPr lang="en-US" sz="89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99060" y="1071349"/>
            <a:ext cx="2770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</a:rPr>
              <a:t>পাঠ ঘোষনা -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282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/>
              <a:t>                 </a:t>
            </a:r>
            <a:r>
              <a:rPr lang="bn-BD" sz="8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 ফল</a:t>
            </a:r>
            <a:endParaRPr lang="en-US" sz="8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3913" y="1690688"/>
            <a:ext cx="12379755" cy="4351338"/>
          </a:xfrm>
        </p:spPr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 অপর</a:t>
            </a:r>
            <a:r>
              <a:rPr lang="en-US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 জীবন তা বলতে পারবে ।</a:t>
            </a:r>
          </a:p>
          <a:p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 প্রাকৃতিক  উৎস কী তা বলতে পারবে।</a:t>
            </a:r>
          </a:p>
          <a:p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ঝরনার পানি বিশুদ্ধ নয় কেন তা </a:t>
            </a:r>
            <a:r>
              <a:rPr lang="bn-BD" sz="5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 </a:t>
            </a:r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5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975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1537954" y="1229683"/>
            <a:ext cx="3956515" cy="263328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234" y="1229683"/>
            <a:ext cx="3836275" cy="26705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198" y="3890613"/>
            <a:ext cx="3952272" cy="29642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005" y="3927854"/>
            <a:ext cx="3824504" cy="28683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26454" y="428882"/>
            <a:ext cx="5345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 ছবি দেখে নাম বল </a:t>
            </a:r>
            <a:r>
              <a:rPr lang="bn-BD" sz="4800" dirty="0">
                <a:solidFill>
                  <a:schemeClr val="accent2"/>
                </a:solidFill>
              </a:rPr>
              <a:t>-</a:t>
            </a:r>
            <a:endParaRPr lang="en-US" sz="4800" dirty="0">
              <a:solidFill>
                <a:schemeClr val="accent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9851" y="0"/>
            <a:ext cx="2532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7030A0"/>
                </a:solidFill>
              </a:rPr>
              <a:t>উপস্থাপন -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79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720454" y="900752"/>
            <a:ext cx="396694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 পত্র - ১</a:t>
            </a:r>
            <a:endParaRPr lang="en-US" sz="6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20454" y="1848238"/>
            <a:ext cx="811586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6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(একক </a:t>
            </a:r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কাজ)</a:t>
            </a:r>
          </a:p>
          <a:p>
            <a:r>
              <a:rPr lang="bn-BD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 </a:t>
            </a: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গুলর নাম কি কি ?</a:t>
            </a:r>
            <a:b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80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5469" y="395784"/>
            <a:ext cx="52786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8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5469" y="1897037"/>
            <a:ext cx="10617958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 উৎস চারটি</a:t>
            </a:r>
            <a:r>
              <a:rPr lang="en-US" sz="5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</a:p>
          <a:p>
            <a:r>
              <a:rPr lang="bn-BD" dirty="0" smtClean="0"/>
              <a:t> </a:t>
            </a:r>
          </a:p>
          <a:p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১) বৃষ্টির পানি , ২</a:t>
            </a: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ঝরনার পানি , ৩</a:t>
            </a:r>
            <a:r>
              <a:rPr lang="bn-BD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নদীর পানি ও ৪)সমুদ্রের পানি।</a:t>
            </a:r>
            <a:endParaRPr lang="en-US" sz="40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949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869" y="1520800"/>
            <a:ext cx="8307790" cy="495698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08236" y="682910"/>
            <a:ext cx="57310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চিন্তা করে বল-  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13179" y="313578"/>
            <a:ext cx="23211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</a:rPr>
              <a:t>উপস্থাপন -</a:t>
            </a:r>
            <a:endParaRPr lang="en-US" sz="3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1569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5715" y="2166961"/>
            <a:ext cx="7165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পানির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 নাম জীবন ব্যাখা কর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76464" y="1335964"/>
            <a:ext cx="5022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 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31055" y="504967"/>
            <a:ext cx="3480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 পত্র - ০২</a:t>
            </a:r>
            <a:endParaRPr lang="en-US" sz="4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2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5718" y="1656485"/>
            <a:ext cx="10945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পৃথিবীতে  যত প্রকার তরল পদার্থ আছে তার মধ্য পানি সহজলভ্য ।  </a:t>
            </a:r>
            <a:r>
              <a:rPr lang="en-US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67132" y="2113758"/>
            <a:ext cx="1082267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মানব দেহের শতকরা ৭০ ভাগ পানি </a:t>
            </a:r>
            <a:r>
              <a:rPr lang="bn-BD" sz="32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67132" y="2821644"/>
            <a:ext cx="1020625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মাছ, মাংস, তরকারি, প্রভৃতি অধিকাংশ</a:t>
            </a:r>
          </a:p>
          <a:p>
            <a:pPr algn="just"/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শতকরা ৬০ থেকে ৭০ ভাগ পানি থাকে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।পানি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ছাড়া </a:t>
            </a:r>
          </a:p>
          <a:p>
            <a:r>
              <a:rPr lang="bn-BD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 জীব বাচতে পারে না । এজন্য পানির অপর নাম জীবন 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93478" y="86825"/>
            <a:ext cx="44491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bn-BD" sz="60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0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6076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677" y="1652766"/>
            <a:ext cx="6658259" cy="499369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35021" y="729436"/>
            <a:ext cx="45856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 দেখে বর্নণা করঃ</a:t>
            </a:r>
            <a:endParaRPr lang="en-US" sz="5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22627" y="218364"/>
            <a:ext cx="30980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</a:rPr>
              <a:t>উপস্থাপন -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36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69140" y="787526"/>
            <a:ext cx="64826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</a:t>
            </a:r>
            <a:r>
              <a:rPr lang="en-US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পত্র- ০৩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69140" y="1895522"/>
            <a:ext cx="52202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  </a:t>
            </a:r>
            <a:r>
              <a:rPr lang="bn-BD" sz="60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54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52130" y="2858504"/>
            <a:ext cx="72879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ঝরনার পানি বিশুদ্ধ নয় কেন ব্যাখ্যা কর ?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5013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88630" y="0"/>
            <a:ext cx="486087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138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0753" y="2629300"/>
            <a:ext cx="1037684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বৃষ্টীর পানি ভু- পৃষ্টের পতিত হয়ে মাটির ভিতরে  প্রবেশ </a:t>
            </a:r>
          </a:p>
          <a:p>
            <a:pPr algn="just"/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 , এ সময় বালি, মাটি, পাথর, ইত্যাদি, দ্বাড়া এ পানি পরিস্রত হয় মাটির নিচে জমা হতে হতে বেশ কিছুদিন পর </a:t>
            </a:r>
          </a:p>
          <a:p>
            <a:pPr algn="just"/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ঝরনার আকারে হয়ে আসে । কুপ ও টিউবওয়েল খনন করলেও এ পানি পাওয়া যায় । এ পানিতে মাটির</a:t>
            </a:r>
            <a:r>
              <a:rPr lang="en-US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নানা প্রকার পদার্থ থাকে। এই জন্য ঝরনার পানি বিশুদ্ধ নয় ।</a:t>
            </a:r>
          </a:p>
        </p:txBody>
      </p:sp>
    </p:spTree>
    <p:extLst>
      <p:ext uri="{BB962C8B-B14F-4D97-AF65-F5344CB8AC3E}">
        <p14:creationId xmlns:p14="http://schemas.microsoft.com/office/powerpoint/2010/main" val="2904287083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330054" y="1050878"/>
            <a:ext cx="66328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70C0"/>
                </a:solidFill>
              </a:rPr>
              <a:t> মূল্যায়ন 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01755" y="2183641"/>
            <a:ext cx="66601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১।পানির অপর নাম জীবন কেন ?</a:t>
            </a:r>
          </a:p>
          <a:p>
            <a:r>
              <a:rPr lang="bn-BD" sz="4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পানির উৎস্য কয়টি ও কি কি ?</a:t>
            </a:r>
          </a:p>
          <a:p>
            <a:r>
              <a:rPr lang="bn-BD" sz="480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ঝরনার পানি বিশুদ্ধ নয় কেন ?</a:t>
            </a:r>
            <a:endParaRPr lang="en-US" sz="48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881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0179" y="450375"/>
            <a:ext cx="66055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555845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ঝরনার পানি বিশুদ্ধ নয় কেন ব্যাখ্যা দাও ।</a:t>
            </a:r>
            <a:endParaRPr lang="en-US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9463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0054" y="764275"/>
            <a:ext cx="4572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15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313" y="2456597"/>
            <a:ext cx="5407224" cy="405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79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1028</TotalTime>
  <Words>331</Words>
  <Application>Microsoft Office PowerPoint</Application>
  <PresentationFormat>Widescreen</PresentationFormat>
  <Paragraphs>62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NikoshBAN</vt:lpstr>
      <vt:lpstr>Vrinda</vt:lpstr>
      <vt:lpstr>Office Theme</vt:lpstr>
      <vt:lpstr>শুভেচ্ছা</vt:lpstr>
      <vt:lpstr>   </vt:lpstr>
      <vt:lpstr>PowerPoint Presentation</vt:lpstr>
      <vt:lpstr>PowerPoint Presentation</vt:lpstr>
      <vt:lpstr>                    পানি</vt:lpstr>
      <vt:lpstr>                 শিখন 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শুভেচ্ছা</dc:title>
  <dc:creator>DOEL</dc:creator>
  <cp:lastModifiedBy>DOEL</cp:lastModifiedBy>
  <cp:revision>183</cp:revision>
  <dcterms:created xsi:type="dcterms:W3CDTF">2013-10-24T17:30:14Z</dcterms:created>
  <dcterms:modified xsi:type="dcterms:W3CDTF">2013-10-30T06:27:56Z</dcterms:modified>
</cp:coreProperties>
</file>