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59" r:id="rId3"/>
    <p:sldId id="260" r:id="rId4"/>
    <p:sldId id="261" r:id="rId5"/>
    <p:sldId id="262" r:id="rId6"/>
    <p:sldId id="263" r:id="rId7"/>
    <p:sldId id="274" r:id="rId8"/>
    <p:sldId id="275" r:id="rId9"/>
    <p:sldId id="276" r:id="rId10"/>
    <p:sldId id="264" r:id="rId11"/>
    <p:sldId id="265" r:id="rId12"/>
    <p:sldId id="277" r:id="rId13"/>
    <p:sldId id="272" r:id="rId14"/>
    <p:sldId id="267" r:id="rId15"/>
    <p:sldId id="273" r:id="rId16"/>
    <p:sldId id="268" r:id="rId17"/>
    <p:sldId id="269" r:id="rId18"/>
    <p:sldId id="270" r:id="rId19"/>
    <p:sldId id="27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D67B2F-20E6-483A-B2ED-399F10DF915A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4D75A56-09D1-4BF7-9AC7-9F18652FEB11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BD" sz="4000" dirty="0" smtClean="0"/>
            <a:t>মঞ্জুশ্রী</a:t>
          </a:r>
          <a:r>
            <a:rPr lang="en-US" sz="4000" dirty="0" smtClean="0"/>
            <a:t> </a:t>
          </a:r>
          <a:r>
            <a:rPr lang="bn-BD" sz="4000" dirty="0" smtClean="0"/>
            <a:t>চৌধুরী </a:t>
          </a:r>
          <a:endParaRPr lang="en-US" sz="4000" dirty="0"/>
        </a:p>
      </dgm:t>
    </dgm:pt>
    <dgm:pt modelId="{D161B328-AA4D-4F88-BBFC-FF419795A38E}" type="parTrans" cxnId="{2F3F312D-D692-4A01-B947-0A4B394DADE2}">
      <dgm:prSet/>
      <dgm:spPr/>
      <dgm:t>
        <a:bodyPr/>
        <a:lstStyle/>
        <a:p>
          <a:endParaRPr lang="en-US"/>
        </a:p>
      </dgm:t>
    </dgm:pt>
    <dgm:pt modelId="{5FA937F3-8875-4413-B774-87B9F2F379CB}" type="sibTrans" cxnId="{2F3F312D-D692-4A01-B947-0A4B394DADE2}">
      <dgm:prSet/>
      <dgm:spPr/>
      <dgm:t>
        <a:bodyPr/>
        <a:lstStyle/>
        <a:p>
          <a:endParaRPr lang="en-US"/>
        </a:p>
      </dgm:t>
    </dgm:pt>
    <dgm:pt modelId="{B31F22C4-501F-4728-9698-56EB8066DC4D}">
      <dgm:prSet phldrT="[Text]"/>
      <dgm:spPr>
        <a:solidFill>
          <a:srgbClr val="00B050"/>
        </a:solidFill>
      </dgm:spPr>
      <dgm:t>
        <a:bodyPr/>
        <a:lstStyle/>
        <a:p>
          <a:r>
            <a:rPr lang="bn-BD" dirty="0" smtClean="0"/>
            <a:t>জন্ম</a:t>
          </a:r>
        </a:p>
        <a:p>
          <a:r>
            <a:rPr lang="bn-BD" dirty="0" smtClean="0"/>
            <a:t>১৯২৩</a:t>
          </a:r>
          <a:endParaRPr lang="en-US" dirty="0"/>
        </a:p>
      </dgm:t>
    </dgm:pt>
    <dgm:pt modelId="{1FA6BF03-1B3F-467A-873F-394414E42CF9}" type="parTrans" cxnId="{B18186FC-14D3-4B21-A0CD-BF6872D65907}">
      <dgm:prSet/>
      <dgm:spPr/>
      <dgm:t>
        <a:bodyPr/>
        <a:lstStyle/>
        <a:p>
          <a:endParaRPr lang="en-US"/>
        </a:p>
      </dgm:t>
    </dgm:pt>
    <dgm:pt modelId="{3B68B5C2-6292-434F-AD2D-D88D8A3979CF}" type="sibTrans" cxnId="{B18186FC-14D3-4B21-A0CD-BF6872D65907}">
      <dgm:prSet/>
      <dgm:spPr/>
      <dgm:t>
        <a:bodyPr/>
        <a:lstStyle/>
        <a:p>
          <a:endParaRPr lang="en-US"/>
        </a:p>
      </dgm:t>
    </dgm:pt>
    <dgm:pt modelId="{5668B91F-F35A-410F-BC56-43A52E5E266B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1800" dirty="0" smtClean="0"/>
            <a:t>সুশিক্ষক বাংলা</a:t>
          </a:r>
        </a:p>
        <a:p>
          <a:r>
            <a:rPr lang="bn-BD" sz="1800" dirty="0" smtClean="0"/>
            <a:t>শিক্ষন পদ্ধতি</a:t>
          </a:r>
          <a:endParaRPr lang="en-US" sz="1800" dirty="0"/>
        </a:p>
      </dgm:t>
    </dgm:pt>
    <dgm:pt modelId="{98FB5772-C82D-406E-9774-924725B3A8E0}" type="parTrans" cxnId="{4E080C23-6AFF-4AD3-8D76-5117AD1AF5DB}">
      <dgm:prSet/>
      <dgm:spPr/>
      <dgm:t>
        <a:bodyPr/>
        <a:lstStyle/>
        <a:p>
          <a:endParaRPr lang="en-US"/>
        </a:p>
      </dgm:t>
    </dgm:pt>
    <dgm:pt modelId="{44B622E3-2E53-42DD-9415-04411C1511B8}" type="sibTrans" cxnId="{4E080C23-6AFF-4AD3-8D76-5117AD1AF5DB}">
      <dgm:prSet/>
      <dgm:spPr/>
      <dgm:t>
        <a:bodyPr/>
        <a:lstStyle/>
        <a:p>
          <a:endParaRPr lang="en-US"/>
        </a:p>
      </dgm:t>
    </dgm:pt>
    <dgm:pt modelId="{8ADF1B29-C21F-41B0-863E-2F15D5B1BA19}">
      <dgm:prSet phldrT="[Text]"/>
      <dgm:spPr>
        <a:solidFill>
          <a:srgbClr val="00B050"/>
        </a:solidFill>
      </dgm:spPr>
      <dgm:t>
        <a:bodyPr/>
        <a:lstStyle/>
        <a:p>
          <a:r>
            <a:rPr lang="bn-BD" dirty="0" smtClean="0"/>
            <a:t>বাংলা ভাষা ও সাহিতে </a:t>
          </a:r>
        </a:p>
        <a:p>
          <a:r>
            <a:rPr lang="bn-BD" dirty="0" smtClean="0"/>
            <a:t>ডক্টরেট ডিগ্রী</a:t>
          </a:r>
          <a:endParaRPr lang="en-US" dirty="0"/>
        </a:p>
      </dgm:t>
    </dgm:pt>
    <dgm:pt modelId="{ED10743F-73B9-41BD-A1AC-449077C25D42}" type="parTrans" cxnId="{9EBC1160-93EB-45B7-82A3-0C1F58CEE483}">
      <dgm:prSet/>
      <dgm:spPr/>
      <dgm:t>
        <a:bodyPr/>
        <a:lstStyle/>
        <a:p>
          <a:endParaRPr lang="en-US"/>
        </a:p>
      </dgm:t>
    </dgm:pt>
    <dgm:pt modelId="{D356CF9E-CA7E-4B19-A7D6-E28271351FFC}" type="sibTrans" cxnId="{9EBC1160-93EB-45B7-82A3-0C1F58CEE483}">
      <dgm:prSet/>
      <dgm:spPr/>
      <dgm:t>
        <a:bodyPr/>
        <a:lstStyle/>
        <a:p>
          <a:endParaRPr lang="en-US"/>
        </a:p>
      </dgm:t>
    </dgm:pt>
    <dgm:pt modelId="{6CA84285-DA94-43AA-84FD-96065F4826C5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1600" dirty="0" smtClean="0"/>
            <a:t>মৃত্যু</a:t>
          </a:r>
        </a:p>
        <a:p>
          <a:r>
            <a:rPr lang="bn-BD" sz="2000" dirty="0" smtClean="0"/>
            <a:t>২০০৬ </a:t>
          </a:r>
          <a:r>
            <a:rPr lang="bn-BD" sz="1600" dirty="0" smtClean="0"/>
            <a:t>সালের ১১ জুন</a:t>
          </a:r>
          <a:endParaRPr lang="en-US" sz="1600" dirty="0" smtClean="0"/>
        </a:p>
        <a:p>
          <a:endParaRPr lang="en-US" sz="2000" dirty="0"/>
        </a:p>
      </dgm:t>
    </dgm:pt>
    <dgm:pt modelId="{2CC06E05-87BF-41E6-AE65-615CBD0F47F1}" type="parTrans" cxnId="{F7986C97-3E5D-4F4A-A783-F27B66ACF933}">
      <dgm:prSet/>
      <dgm:spPr/>
      <dgm:t>
        <a:bodyPr/>
        <a:lstStyle/>
        <a:p>
          <a:endParaRPr lang="en-US"/>
        </a:p>
      </dgm:t>
    </dgm:pt>
    <dgm:pt modelId="{5F233E5E-3B6D-469A-9C0E-896586E78C22}" type="sibTrans" cxnId="{F7986C97-3E5D-4F4A-A783-F27B66ACF933}">
      <dgm:prSet/>
      <dgm:spPr/>
      <dgm:t>
        <a:bodyPr/>
        <a:lstStyle/>
        <a:p>
          <a:endParaRPr lang="en-US"/>
        </a:p>
      </dgm:t>
    </dgm:pt>
    <dgm:pt modelId="{2D65A087-B1B7-4D15-9E4D-3B80C2C56E17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2000" dirty="0" smtClean="0"/>
            <a:t>কবিতা গল্প </a:t>
          </a:r>
        </a:p>
        <a:p>
          <a:r>
            <a:rPr lang="bn-BD" sz="2000" dirty="0" smtClean="0"/>
            <a:t>প্রবন্ধ</a:t>
          </a:r>
          <a:endParaRPr lang="en-US" sz="2000" dirty="0"/>
        </a:p>
      </dgm:t>
    </dgm:pt>
    <dgm:pt modelId="{4AA38756-9010-49D3-A93E-B283AF94A2AB}" type="parTrans" cxnId="{50A2E06C-A6E7-48A5-9486-FC7C5F7445EF}">
      <dgm:prSet/>
      <dgm:spPr/>
      <dgm:t>
        <a:bodyPr/>
        <a:lstStyle/>
        <a:p>
          <a:endParaRPr lang="en-US"/>
        </a:p>
      </dgm:t>
    </dgm:pt>
    <dgm:pt modelId="{4B63AB5D-F05A-48B8-8022-16A33C3A7D35}" type="sibTrans" cxnId="{50A2E06C-A6E7-48A5-9486-FC7C5F7445EF}">
      <dgm:prSet/>
      <dgm:spPr/>
      <dgm:t>
        <a:bodyPr/>
        <a:lstStyle/>
        <a:p>
          <a:endParaRPr lang="en-US"/>
        </a:p>
      </dgm:t>
    </dgm:pt>
    <dgm:pt modelId="{9704E697-55BC-4255-B852-55275443B8B1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1800" dirty="0" smtClean="0"/>
            <a:t>তিনি একজন</a:t>
          </a:r>
        </a:p>
        <a:p>
          <a:r>
            <a:rPr lang="bn-BD" sz="1800" dirty="0" smtClean="0"/>
            <a:t>অধ্যাপক</a:t>
          </a:r>
          <a:endParaRPr lang="en-US" sz="1800" dirty="0"/>
        </a:p>
      </dgm:t>
    </dgm:pt>
    <dgm:pt modelId="{FD546316-C15C-4C24-A570-D417ADB71E7D}" type="parTrans" cxnId="{46B51AA1-A0BE-404F-BCD2-1E4181C418C1}">
      <dgm:prSet/>
      <dgm:spPr/>
      <dgm:t>
        <a:bodyPr/>
        <a:lstStyle/>
        <a:p>
          <a:endParaRPr lang="en-US"/>
        </a:p>
      </dgm:t>
    </dgm:pt>
    <dgm:pt modelId="{68E96503-745D-47F4-9137-73C510092E08}" type="sibTrans" cxnId="{46B51AA1-A0BE-404F-BCD2-1E4181C418C1}">
      <dgm:prSet/>
      <dgm:spPr/>
      <dgm:t>
        <a:bodyPr/>
        <a:lstStyle/>
        <a:p>
          <a:endParaRPr lang="en-US"/>
        </a:p>
      </dgm:t>
    </dgm:pt>
    <dgm:pt modelId="{BA3F9D66-73AD-4D1C-AA13-174F4BFB14F7}" type="pres">
      <dgm:prSet presAssocID="{F0D67B2F-20E6-483A-B2ED-399F10DF915A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1C4A1BB-D052-410C-A27F-8145F565BF50}" type="pres">
      <dgm:prSet presAssocID="{84D75A56-09D1-4BF7-9AC7-9F18652FEB11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B77C3F68-9B29-4E30-8FD9-36649D3C8993}" type="pres">
      <dgm:prSet presAssocID="{B31F22C4-501F-4728-9698-56EB8066DC4D}" presName="Accent1" presStyleCnt="0"/>
      <dgm:spPr/>
    </dgm:pt>
    <dgm:pt modelId="{68D8ACDA-AC4C-4BD5-9D69-4C60D20B7E93}" type="pres">
      <dgm:prSet presAssocID="{B31F22C4-501F-4728-9698-56EB8066DC4D}" presName="Accent" presStyleLbl="bgShp" presStyleIdx="0" presStyleCnt="6"/>
      <dgm:spPr/>
    </dgm:pt>
    <dgm:pt modelId="{78836E67-1C65-438E-BDDC-43B0C2241865}" type="pres">
      <dgm:prSet presAssocID="{B31F22C4-501F-4728-9698-56EB8066DC4D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A9A69A-DB7E-413A-9A9A-92383F24256C}" type="pres">
      <dgm:prSet presAssocID="{5668B91F-F35A-410F-BC56-43A52E5E266B}" presName="Accent2" presStyleCnt="0"/>
      <dgm:spPr/>
    </dgm:pt>
    <dgm:pt modelId="{B8454DC7-9C75-4B96-9AE5-2435048ACC25}" type="pres">
      <dgm:prSet presAssocID="{5668B91F-F35A-410F-BC56-43A52E5E266B}" presName="Accent" presStyleLbl="bgShp" presStyleIdx="1" presStyleCnt="6"/>
      <dgm:spPr/>
    </dgm:pt>
    <dgm:pt modelId="{C510A97F-3A00-4BD0-8794-F83F1BE7514B}" type="pres">
      <dgm:prSet presAssocID="{5668B91F-F35A-410F-BC56-43A52E5E266B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719BB9-ACF6-46BD-8D92-A9F93FC8507D}" type="pres">
      <dgm:prSet presAssocID="{8ADF1B29-C21F-41B0-863E-2F15D5B1BA19}" presName="Accent3" presStyleCnt="0"/>
      <dgm:spPr/>
    </dgm:pt>
    <dgm:pt modelId="{B3F6F49B-2CD7-417A-832E-A570029621F4}" type="pres">
      <dgm:prSet presAssocID="{8ADF1B29-C21F-41B0-863E-2F15D5B1BA19}" presName="Accent" presStyleLbl="bgShp" presStyleIdx="2" presStyleCnt="6"/>
      <dgm:spPr/>
    </dgm:pt>
    <dgm:pt modelId="{FC34D9D0-433F-491B-9FB1-2858F714239F}" type="pres">
      <dgm:prSet presAssocID="{8ADF1B29-C21F-41B0-863E-2F15D5B1BA19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A703A8-DC6E-475A-984D-848AE33C64EA}" type="pres">
      <dgm:prSet presAssocID="{6CA84285-DA94-43AA-84FD-96065F4826C5}" presName="Accent4" presStyleCnt="0"/>
      <dgm:spPr/>
    </dgm:pt>
    <dgm:pt modelId="{1F8ABD30-A4EF-4CB0-8F0D-CBFBB98FD36E}" type="pres">
      <dgm:prSet presAssocID="{6CA84285-DA94-43AA-84FD-96065F4826C5}" presName="Accent" presStyleLbl="bgShp" presStyleIdx="3" presStyleCnt="6"/>
      <dgm:spPr/>
    </dgm:pt>
    <dgm:pt modelId="{D9A41545-F4BC-4CF5-9F27-7F46A8001698}" type="pres">
      <dgm:prSet presAssocID="{6CA84285-DA94-43AA-84FD-96065F4826C5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C52EAA-2A8E-4651-9855-A9E710873823}" type="pres">
      <dgm:prSet presAssocID="{2D65A087-B1B7-4D15-9E4D-3B80C2C56E17}" presName="Accent5" presStyleCnt="0"/>
      <dgm:spPr/>
    </dgm:pt>
    <dgm:pt modelId="{1B3EB342-7697-48A2-BA3C-A4161B61F211}" type="pres">
      <dgm:prSet presAssocID="{2D65A087-B1B7-4D15-9E4D-3B80C2C56E17}" presName="Accent" presStyleLbl="bgShp" presStyleIdx="4" presStyleCnt="6"/>
      <dgm:spPr/>
    </dgm:pt>
    <dgm:pt modelId="{150AF37E-2956-4DCB-B425-FFB1A62293F4}" type="pres">
      <dgm:prSet presAssocID="{2D65A087-B1B7-4D15-9E4D-3B80C2C56E17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41C7C7-958D-420E-A287-DA6FC5430837}" type="pres">
      <dgm:prSet presAssocID="{9704E697-55BC-4255-B852-55275443B8B1}" presName="Accent6" presStyleCnt="0"/>
      <dgm:spPr/>
    </dgm:pt>
    <dgm:pt modelId="{4B914D40-1EE4-44D5-8ACB-38689F383826}" type="pres">
      <dgm:prSet presAssocID="{9704E697-55BC-4255-B852-55275443B8B1}" presName="Accent" presStyleLbl="bgShp" presStyleIdx="5" presStyleCnt="6"/>
      <dgm:spPr/>
    </dgm:pt>
    <dgm:pt modelId="{C039EEC0-F7D7-467A-8864-6D02B68A0772}" type="pres">
      <dgm:prSet presAssocID="{9704E697-55BC-4255-B852-55275443B8B1}" presName="Child6" presStyleLbl="node1" presStyleIdx="5" presStyleCnt="6" custLinFactNeighborX="-7847" custLinFactNeighborY="-90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F33A0F-E288-4CDE-9CD8-DE584ABB4A30}" type="presOf" srcId="{B31F22C4-501F-4728-9698-56EB8066DC4D}" destId="{78836E67-1C65-438E-BDDC-43B0C2241865}" srcOrd="0" destOrd="0" presId="urn:microsoft.com/office/officeart/2011/layout/HexagonRadial"/>
    <dgm:cxn modelId="{50A2E06C-A6E7-48A5-9486-FC7C5F7445EF}" srcId="{84D75A56-09D1-4BF7-9AC7-9F18652FEB11}" destId="{2D65A087-B1B7-4D15-9E4D-3B80C2C56E17}" srcOrd="4" destOrd="0" parTransId="{4AA38756-9010-49D3-A93E-B283AF94A2AB}" sibTransId="{4B63AB5D-F05A-48B8-8022-16A33C3A7D35}"/>
    <dgm:cxn modelId="{46B51AA1-A0BE-404F-BCD2-1E4181C418C1}" srcId="{84D75A56-09D1-4BF7-9AC7-9F18652FEB11}" destId="{9704E697-55BC-4255-B852-55275443B8B1}" srcOrd="5" destOrd="0" parTransId="{FD546316-C15C-4C24-A570-D417ADB71E7D}" sibTransId="{68E96503-745D-47F4-9137-73C510092E08}"/>
    <dgm:cxn modelId="{FC8A9E76-F804-4752-B2E3-C93A68947F1E}" type="presOf" srcId="{2D65A087-B1B7-4D15-9E4D-3B80C2C56E17}" destId="{150AF37E-2956-4DCB-B425-FFB1A62293F4}" srcOrd="0" destOrd="0" presId="urn:microsoft.com/office/officeart/2011/layout/HexagonRadial"/>
    <dgm:cxn modelId="{99934E7B-532C-49A9-89BB-0A40D59455F2}" type="presOf" srcId="{F0D67B2F-20E6-483A-B2ED-399F10DF915A}" destId="{BA3F9D66-73AD-4D1C-AA13-174F4BFB14F7}" srcOrd="0" destOrd="0" presId="urn:microsoft.com/office/officeart/2011/layout/HexagonRadial"/>
    <dgm:cxn modelId="{9EA07238-C039-47D3-B28E-DB71AAB408A8}" type="presOf" srcId="{9704E697-55BC-4255-B852-55275443B8B1}" destId="{C039EEC0-F7D7-467A-8864-6D02B68A0772}" srcOrd="0" destOrd="0" presId="urn:microsoft.com/office/officeart/2011/layout/HexagonRadial"/>
    <dgm:cxn modelId="{210AE9C3-B598-4E8D-B474-CF6FB04F7792}" type="presOf" srcId="{6CA84285-DA94-43AA-84FD-96065F4826C5}" destId="{D9A41545-F4BC-4CF5-9F27-7F46A8001698}" srcOrd="0" destOrd="0" presId="urn:microsoft.com/office/officeart/2011/layout/HexagonRadial"/>
    <dgm:cxn modelId="{4E080C23-6AFF-4AD3-8D76-5117AD1AF5DB}" srcId="{84D75A56-09D1-4BF7-9AC7-9F18652FEB11}" destId="{5668B91F-F35A-410F-BC56-43A52E5E266B}" srcOrd="1" destOrd="0" parTransId="{98FB5772-C82D-406E-9774-924725B3A8E0}" sibTransId="{44B622E3-2E53-42DD-9415-04411C1511B8}"/>
    <dgm:cxn modelId="{9EBC1160-93EB-45B7-82A3-0C1F58CEE483}" srcId="{84D75A56-09D1-4BF7-9AC7-9F18652FEB11}" destId="{8ADF1B29-C21F-41B0-863E-2F15D5B1BA19}" srcOrd="2" destOrd="0" parTransId="{ED10743F-73B9-41BD-A1AC-449077C25D42}" sibTransId="{D356CF9E-CA7E-4B19-A7D6-E28271351FFC}"/>
    <dgm:cxn modelId="{D840E369-ABCF-45FF-8569-89B37D2C6C09}" type="presOf" srcId="{5668B91F-F35A-410F-BC56-43A52E5E266B}" destId="{C510A97F-3A00-4BD0-8794-F83F1BE7514B}" srcOrd="0" destOrd="0" presId="urn:microsoft.com/office/officeart/2011/layout/HexagonRadial"/>
    <dgm:cxn modelId="{F7986C97-3E5D-4F4A-A783-F27B66ACF933}" srcId="{84D75A56-09D1-4BF7-9AC7-9F18652FEB11}" destId="{6CA84285-DA94-43AA-84FD-96065F4826C5}" srcOrd="3" destOrd="0" parTransId="{2CC06E05-87BF-41E6-AE65-615CBD0F47F1}" sibTransId="{5F233E5E-3B6D-469A-9C0E-896586E78C22}"/>
    <dgm:cxn modelId="{B18186FC-14D3-4B21-A0CD-BF6872D65907}" srcId="{84D75A56-09D1-4BF7-9AC7-9F18652FEB11}" destId="{B31F22C4-501F-4728-9698-56EB8066DC4D}" srcOrd="0" destOrd="0" parTransId="{1FA6BF03-1B3F-467A-873F-394414E42CF9}" sibTransId="{3B68B5C2-6292-434F-AD2D-D88D8A3979CF}"/>
    <dgm:cxn modelId="{FFE01D74-3B8D-4D54-99BB-22C29E285643}" type="presOf" srcId="{84D75A56-09D1-4BF7-9AC7-9F18652FEB11}" destId="{71C4A1BB-D052-410C-A27F-8145F565BF50}" srcOrd="0" destOrd="0" presId="urn:microsoft.com/office/officeart/2011/layout/HexagonRadial"/>
    <dgm:cxn modelId="{9D175F61-4E32-4C03-BAAE-8AF81F802CB3}" type="presOf" srcId="{8ADF1B29-C21F-41B0-863E-2F15D5B1BA19}" destId="{FC34D9D0-433F-491B-9FB1-2858F714239F}" srcOrd="0" destOrd="0" presId="urn:microsoft.com/office/officeart/2011/layout/HexagonRadial"/>
    <dgm:cxn modelId="{2F3F312D-D692-4A01-B947-0A4B394DADE2}" srcId="{F0D67B2F-20E6-483A-B2ED-399F10DF915A}" destId="{84D75A56-09D1-4BF7-9AC7-9F18652FEB11}" srcOrd="0" destOrd="0" parTransId="{D161B328-AA4D-4F88-BBFC-FF419795A38E}" sibTransId="{5FA937F3-8875-4413-B774-87B9F2F379CB}"/>
    <dgm:cxn modelId="{D3E2C38C-6A08-43FB-8FF9-2A5A40D1FE14}" type="presParOf" srcId="{BA3F9D66-73AD-4D1C-AA13-174F4BFB14F7}" destId="{71C4A1BB-D052-410C-A27F-8145F565BF50}" srcOrd="0" destOrd="0" presId="urn:microsoft.com/office/officeart/2011/layout/HexagonRadial"/>
    <dgm:cxn modelId="{CB19C295-C28F-45E7-8E65-DE1CA85F8F02}" type="presParOf" srcId="{BA3F9D66-73AD-4D1C-AA13-174F4BFB14F7}" destId="{B77C3F68-9B29-4E30-8FD9-36649D3C8993}" srcOrd="1" destOrd="0" presId="urn:microsoft.com/office/officeart/2011/layout/HexagonRadial"/>
    <dgm:cxn modelId="{6C8A7188-DDB7-4EFB-856A-CC9AACFBF208}" type="presParOf" srcId="{B77C3F68-9B29-4E30-8FD9-36649D3C8993}" destId="{68D8ACDA-AC4C-4BD5-9D69-4C60D20B7E93}" srcOrd="0" destOrd="0" presId="urn:microsoft.com/office/officeart/2011/layout/HexagonRadial"/>
    <dgm:cxn modelId="{2FA02895-2DC7-4352-BF7F-74FC7E73D9BA}" type="presParOf" srcId="{BA3F9D66-73AD-4D1C-AA13-174F4BFB14F7}" destId="{78836E67-1C65-438E-BDDC-43B0C2241865}" srcOrd="2" destOrd="0" presId="urn:microsoft.com/office/officeart/2011/layout/HexagonRadial"/>
    <dgm:cxn modelId="{5A688E47-9B05-4593-9D6A-6ACD7AE90834}" type="presParOf" srcId="{BA3F9D66-73AD-4D1C-AA13-174F4BFB14F7}" destId="{40A9A69A-DB7E-413A-9A9A-92383F24256C}" srcOrd="3" destOrd="0" presId="urn:microsoft.com/office/officeart/2011/layout/HexagonRadial"/>
    <dgm:cxn modelId="{138CDF6B-CF2A-464E-926C-E6FB2E2BE31C}" type="presParOf" srcId="{40A9A69A-DB7E-413A-9A9A-92383F24256C}" destId="{B8454DC7-9C75-4B96-9AE5-2435048ACC25}" srcOrd="0" destOrd="0" presId="urn:microsoft.com/office/officeart/2011/layout/HexagonRadial"/>
    <dgm:cxn modelId="{64E256F5-E39A-4884-9CF1-E8D572294D24}" type="presParOf" srcId="{BA3F9D66-73AD-4D1C-AA13-174F4BFB14F7}" destId="{C510A97F-3A00-4BD0-8794-F83F1BE7514B}" srcOrd="4" destOrd="0" presId="urn:microsoft.com/office/officeart/2011/layout/HexagonRadial"/>
    <dgm:cxn modelId="{F2801105-FE45-4D66-AEBE-C5867B11CA34}" type="presParOf" srcId="{BA3F9D66-73AD-4D1C-AA13-174F4BFB14F7}" destId="{CC719BB9-ACF6-46BD-8D92-A9F93FC8507D}" srcOrd="5" destOrd="0" presId="urn:microsoft.com/office/officeart/2011/layout/HexagonRadial"/>
    <dgm:cxn modelId="{F9119D9C-6DD8-4C0B-992D-EE41993D3157}" type="presParOf" srcId="{CC719BB9-ACF6-46BD-8D92-A9F93FC8507D}" destId="{B3F6F49B-2CD7-417A-832E-A570029621F4}" srcOrd="0" destOrd="0" presId="urn:microsoft.com/office/officeart/2011/layout/HexagonRadial"/>
    <dgm:cxn modelId="{C6E81D35-7DE2-4913-8AE9-89A2BCBB9054}" type="presParOf" srcId="{BA3F9D66-73AD-4D1C-AA13-174F4BFB14F7}" destId="{FC34D9D0-433F-491B-9FB1-2858F714239F}" srcOrd="6" destOrd="0" presId="urn:microsoft.com/office/officeart/2011/layout/HexagonRadial"/>
    <dgm:cxn modelId="{0E044FD5-F36F-44F2-86FF-5F5A03E8DD34}" type="presParOf" srcId="{BA3F9D66-73AD-4D1C-AA13-174F4BFB14F7}" destId="{F5A703A8-DC6E-475A-984D-848AE33C64EA}" srcOrd="7" destOrd="0" presId="urn:microsoft.com/office/officeart/2011/layout/HexagonRadial"/>
    <dgm:cxn modelId="{610D69B6-8E1B-432E-8AEA-E1A4BB7D80CB}" type="presParOf" srcId="{F5A703A8-DC6E-475A-984D-848AE33C64EA}" destId="{1F8ABD30-A4EF-4CB0-8F0D-CBFBB98FD36E}" srcOrd="0" destOrd="0" presId="urn:microsoft.com/office/officeart/2011/layout/HexagonRadial"/>
    <dgm:cxn modelId="{3F968DA5-8FA4-4E1C-B8D1-F8501B0FE4FE}" type="presParOf" srcId="{BA3F9D66-73AD-4D1C-AA13-174F4BFB14F7}" destId="{D9A41545-F4BC-4CF5-9F27-7F46A8001698}" srcOrd="8" destOrd="0" presId="urn:microsoft.com/office/officeart/2011/layout/HexagonRadial"/>
    <dgm:cxn modelId="{911F58D0-0811-432C-9846-C24F7DC1825E}" type="presParOf" srcId="{BA3F9D66-73AD-4D1C-AA13-174F4BFB14F7}" destId="{A9C52EAA-2A8E-4651-9855-A9E710873823}" srcOrd="9" destOrd="0" presId="urn:microsoft.com/office/officeart/2011/layout/HexagonRadial"/>
    <dgm:cxn modelId="{DBCF9A2B-FF80-4119-AC9A-477A077507D6}" type="presParOf" srcId="{A9C52EAA-2A8E-4651-9855-A9E710873823}" destId="{1B3EB342-7697-48A2-BA3C-A4161B61F211}" srcOrd="0" destOrd="0" presId="urn:microsoft.com/office/officeart/2011/layout/HexagonRadial"/>
    <dgm:cxn modelId="{A338002A-0A1F-4CCC-9310-50468534EA32}" type="presParOf" srcId="{BA3F9D66-73AD-4D1C-AA13-174F4BFB14F7}" destId="{150AF37E-2956-4DCB-B425-FFB1A62293F4}" srcOrd="10" destOrd="0" presId="urn:microsoft.com/office/officeart/2011/layout/HexagonRadial"/>
    <dgm:cxn modelId="{8C0AAAB1-6C2D-48E9-BD90-B0C121B000AD}" type="presParOf" srcId="{BA3F9D66-73AD-4D1C-AA13-174F4BFB14F7}" destId="{5141C7C7-958D-420E-A287-DA6FC5430837}" srcOrd="11" destOrd="0" presId="urn:microsoft.com/office/officeart/2011/layout/HexagonRadial"/>
    <dgm:cxn modelId="{0373EBA8-3A46-441E-A1E9-0F21D0FAA781}" type="presParOf" srcId="{5141C7C7-958D-420E-A287-DA6FC5430837}" destId="{4B914D40-1EE4-44D5-8ACB-38689F383826}" srcOrd="0" destOrd="0" presId="urn:microsoft.com/office/officeart/2011/layout/HexagonRadial"/>
    <dgm:cxn modelId="{7EF24BB6-75C3-4306-83A0-6FE76103FBCF}" type="presParOf" srcId="{BA3F9D66-73AD-4D1C-AA13-174F4BFB14F7}" destId="{C039EEC0-F7D7-467A-8864-6D02B68A0772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3A3EF-8A83-42F6-A382-4A699D16995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CC604-4972-48B2-984E-57D7FCD36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স্ত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CC604-4972-48B2-984E-57D7FCD360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76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93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81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99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51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55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8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7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55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23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72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8FA94-FFBA-4FDF-83F3-48277C4542EB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14794-58B0-4783-A6D6-2DF3F41E0E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3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9161" y="678451"/>
            <a:ext cx="26289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0070C0"/>
                </a:solidFill>
              </a:rPr>
              <a:t>স্বাগতম</a:t>
            </a:r>
            <a:endParaRPr lang="en-US" sz="44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932" y="2247993"/>
            <a:ext cx="4043361" cy="358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39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25" y="828675"/>
            <a:ext cx="35004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/>
          </a:p>
          <a:p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2343151" y="1367284"/>
            <a:ext cx="725805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FF0000"/>
                </a:solidFill>
              </a:rPr>
              <a:t> </a:t>
            </a:r>
            <a:r>
              <a:rPr lang="bn-BD" sz="4400" dirty="0" smtClean="0">
                <a:solidFill>
                  <a:srgbClr val="00B050"/>
                </a:solidFill>
              </a:rPr>
              <a:t>শিক্ষক পরিচিতিঃ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মজিবুল্লাহ</a:t>
            </a:r>
            <a:endParaRPr lang="en-US" sz="4000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সহকারী শিক্ষক (কম্পিউটার </a:t>
            </a:r>
            <a:r>
              <a:rPr lang="bn-BD" sz="3200" dirty="0" smtClean="0"/>
              <a:t>)</a:t>
            </a:r>
            <a:endParaRPr lang="en-US" sz="3200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কাশিয়াবাড়ী আলিম মাদ্রাসা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গোমস্তাপুর,চা</a:t>
            </a:r>
            <a:r>
              <a:rPr lang="bn-BD" sz="4000" dirty="0"/>
              <a:t>ঁ</a:t>
            </a:r>
            <a:r>
              <a:rPr lang="bn-BD" sz="4000" dirty="0" smtClean="0"/>
              <a:t>পাই নবাবগঞ্জ।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31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14825" y="1828800"/>
            <a:ext cx="4686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00B0F0"/>
                </a:solidFill>
              </a:rPr>
              <a:t>পাঠ পরিচিতিঃ</a:t>
            </a:r>
            <a:endParaRPr lang="en-US" sz="4400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86163" y="2971800"/>
            <a:ext cx="65293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bn-BD" sz="4000" dirty="0" smtClean="0"/>
              <a:t>বিষয়ঃ-বাংলা</a:t>
            </a:r>
          </a:p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bn-BD" sz="4000" dirty="0" smtClean="0"/>
              <a:t>শ্রেনীঃ- সপ্তম </a:t>
            </a:r>
          </a:p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bn-BD" sz="4000" dirty="0" smtClean="0"/>
              <a:t>সময়ঃ-৪০মিঃ</a:t>
            </a:r>
          </a:p>
        </p:txBody>
      </p:sp>
    </p:spTree>
    <p:extLst>
      <p:ext uri="{BB962C8B-B14F-4D97-AF65-F5344CB8AC3E}">
        <p14:creationId xmlns:p14="http://schemas.microsoft.com/office/powerpoint/2010/main" val="163328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43"/>
          <a:stretch/>
        </p:blipFill>
        <p:spPr>
          <a:xfrm>
            <a:off x="357714" y="486821"/>
            <a:ext cx="3429343" cy="20527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48" y="3173506"/>
            <a:ext cx="3201583" cy="22924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752" y="486821"/>
            <a:ext cx="2844006" cy="21302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341" y="469199"/>
            <a:ext cx="2841812" cy="21478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728" y="3264132"/>
            <a:ext cx="3160059" cy="220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1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1761" y="1685924"/>
            <a:ext cx="598646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rgbClr val="002060"/>
                </a:solidFill>
              </a:rPr>
              <a:t>পাঠের শিরোনাম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bn-BD" sz="36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5400" dirty="0" smtClean="0">
                <a:solidFill>
                  <a:srgbClr val="0070C0"/>
                </a:solidFill>
              </a:rPr>
              <a:t>রুপসী বাংলাদেশ</a:t>
            </a:r>
          </a:p>
          <a:p>
            <a:r>
              <a:rPr lang="bn-BD" sz="3600" dirty="0" smtClean="0">
                <a:solidFill>
                  <a:srgbClr val="0070C0"/>
                </a:solidFill>
              </a:rPr>
              <a:t>			</a:t>
            </a:r>
            <a:r>
              <a:rPr lang="en-US" sz="3600" dirty="0" smtClean="0">
                <a:solidFill>
                  <a:srgbClr val="0070C0"/>
                </a:solidFill>
              </a:rPr>
              <a:t>-</a:t>
            </a:r>
            <a:r>
              <a:rPr lang="bn-BD" sz="3600" dirty="0" smtClean="0">
                <a:solidFill>
                  <a:srgbClr val="0070C0"/>
                </a:solidFill>
              </a:rPr>
              <a:t>মুঞ্জুশ্রী চৌধুরী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bn-BD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smtClean="0">
                <a:solidFill>
                  <a:srgbClr val="0070C0"/>
                </a:solidFill>
              </a:rPr>
              <a:t>         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1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9049" y="629691"/>
            <a:ext cx="3257551" cy="76944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002060"/>
                </a:solidFill>
              </a:rPr>
              <a:t>শিখন ফল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5856" y="2400301"/>
            <a:ext cx="1078706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১।</a:t>
            </a:r>
            <a:r>
              <a:rPr lang="bn-BD" sz="4000" dirty="0">
                <a:solidFill>
                  <a:prstClr val="black"/>
                </a:solidFill>
              </a:rPr>
              <a:t>কবি পরিচিতি বলতে পারবে 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২।বাংলাদেশের ঋতু গুলোর নাম বলতে পারবে। </a:t>
            </a: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bn-BD" sz="4000" dirty="0" smtClean="0">
                <a:solidFill>
                  <a:prstClr val="black"/>
                </a:solidFill>
              </a:rPr>
              <a:t>৩।নতুন </a:t>
            </a:r>
            <a:r>
              <a:rPr lang="bn-BD" sz="4000" dirty="0">
                <a:solidFill>
                  <a:prstClr val="black"/>
                </a:solidFill>
              </a:rPr>
              <a:t>শব্দের অর্থ বলতে পারবে । </a:t>
            </a:r>
            <a:endParaRPr lang="bn-BD" sz="4000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৪।বিভিন্ন ঋতুতে বাংলাদেশের রুপ বৈচিত্রের ব্যাখ্যা করতে পারবে।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17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58517810"/>
              </p:ext>
            </p:extLst>
          </p:nvPr>
        </p:nvGraphicFramePr>
        <p:xfrm>
          <a:off x="1485900" y="500064"/>
          <a:ext cx="9588500" cy="5824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676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C4A1BB-D052-410C-A27F-8145F565B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graphicEl>
                                              <a:dgm id="{71C4A1BB-D052-410C-A27F-8145F565BF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D8ACDA-AC4C-4BD5-9D69-4C60D20B7E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graphicEl>
                                              <a:dgm id="{68D8ACDA-AC4C-4BD5-9D69-4C60D20B7E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836E67-1C65-438E-BDDC-43B0C22418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graphicEl>
                                              <a:dgm id="{78836E67-1C65-438E-BDDC-43B0C22418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454DC7-9C75-4B96-9AE5-2435048ACC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>
                                            <p:graphicEl>
                                              <a:dgm id="{B8454DC7-9C75-4B96-9AE5-2435048ACC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10A97F-3A00-4BD0-8794-F83F1BE751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graphicEl>
                                              <a:dgm id="{C510A97F-3A00-4BD0-8794-F83F1BE751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F6F49B-2CD7-417A-832E-A570029621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graphicEl>
                                              <a:dgm id="{B3F6F49B-2CD7-417A-832E-A570029621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34D9D0-433F-491B-9FB1-2858F71423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">
                                            <p:graphicEl>
                                              <a:dgm id="{FC34D9D0-433F-491B-9FB1-2858F71423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8ABD30-A4EF-4CB0-8F0D-CBFBB98FD3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">
                                            <p:graphicEl>
                                              <a:dgm id="{1F8ABD30-A4EF-4CB0-8F0D-CBFBB98FD3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A41545-F4BC-4CF5-9F27-7F46A80016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">
                                            <p:graphicEl>
                                              <a:dgm id="{D9A41545-F4BC-4CF5-9F27-7F46A80016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3EB342-7697-48A2-BA3C-A4161B61F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">
                                            <p:graphicEl>
                                              <a:dgm id="{1B3EB342-7697-48A2-BA3C-A4161B61F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0AF37E-2956-4DCB-B425-FFB1A62293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">
                                            <p:graphicEl>
                                              <a:dgm id="{150AF37E-2956-4DCB-B425-FFB1A62293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B914D40-1EE4-44D5-8ACB-38689F3838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">
                                            <p:graphicEl>
                                              <a:dgm id="{4B914D40-1EE4-44D5-8ACB-38689F3838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039EEC0-F7D7-467A-8864-6D02B68A07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">
                                            <p:graphicEl>
                                              <a:dgm id="{C039EEC0-F7D7-467A-8864-6D02B68A07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4687" y="304800"/>
            <a:ext cx="5786438" cy="1066800"/>
          </a:xfrm>
        </p:spPr>
        <p:txBody>
          <a:bodyPr>
            <a:normAutofit/>
          </a:bodyPr>
          <a:lstStyle/>
          <a:p>
            <a:r>
              <a:rPr lang="bn-BD" dirty="0" smtClean="0"/>
              <a:t> আদর্শপাঠ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835" y="1814512"/>
            <a:ext cx="5713740" cy="378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62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3050" y="1819226"/>
            <a:ext cx="2028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চিড়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4041" y="1277027"/>
            <a:ext cx="3236118" cy="23377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3800" y="1876466"/>
            <a:ext cx="2243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ফাটল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493168" y="261364"/>
            <a:ext cx="57578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F0"/>
                </a:solidFill>
              </a:rPr>
              <a:t>নতুন শব্দের অর্থ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088" y="4957763"/>
            <a:ext cx="2586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তরুবীথি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7543800" y="4957763"/>
            <a:ext cx="39147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গাছের সারি</a:t>
            </a:r>
            <a:endParaRPr lang="en-US" sz="5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00" y="4014788"/>
            <a:ext cx="3314700" cy="244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6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3266297"/>
            <a:ext cx="3567979" cy="2672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01" y="380167"/>
            <a:ext cx="3343275" cy="257947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7230" y="3345654"/>
            <a:ext cx="3457576" cy="25931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361" y="3345654"/>
            <a:ext cx="3605089" cy="270033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805" y="436807"/>
            <a:ext cx="3564001" cy="25228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361" y="351847"/>
            <a:ext cx="3443728" cy="257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07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1313" y="942976"/>
            <a:ext cx="65186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chemeClr val="accent6"/>
                </a:solidFill>
              </a:rPr>
              <a:t>একক কাজঃ-সময় ২মিঃ</a:t>
            </a:r>
            <a:endParaRPr lang="en-US" sz="4400" dirty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8675" y="2900363"/>
            <a:ext cx="104130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১।</a:t>
            </a:r>
            <a:r>
              <a:rPr lang="en-US" sz="4000" dirty="0" smtClean="0"/>
              <a:t> </a:t>
            </a:r>
            <a:r>
              <a:rPr lang="bn-BD" sz="4000" dirty="0" smtClean="0"/>
              <a:t>বাংলাদেশের ২য় ঋতুর নাম বল।</a:t>
            </a:r>
            <a:endParaRPr lang="en-US" sz="4000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/>
              <a:t>২</a:t>
            </a:r>
            <a:r>
              <a:rPr lang="bn-BD" sz="4000" dirty="0" smtClean="0"/>
              <a:t>।রুপসী বাংলাদেশ গল্পের লেখকের নাম বল।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6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497" y="454993"/>
            <a:ext cx="4112638" cy="27617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759" y="382221"/>
            <a:ext cx="3388679" cy="283454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78" y="264116"/>
            <a:ext cx="2863722" cy="30707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58906" y="3610073"/>
            <a:ext cx="1492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কাঁঠাল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87906" y="3610073"/>
            <a:ext cx="1667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আম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79977" y="3425407"/>
            <a:ext cx="1559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তরমুজ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32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8" y="170120"/>
            <a:ext cx="3585447" cy="25610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518" y="170120"/>
            <a:ext cx="3414713" cy="2561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344" y="186995"/>
            <a:ext cx="3742252" cy="28066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8" y="3376052"/>
            <a:ext cx="4185523" cy="27852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205" y="3600293"/>
            <a:ext cx="3799795" cy="256103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444" y="3480343"/>
            <a:ext cx="3414712" cy="268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9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599" y="1628775"/>
            <a:ext cx="68722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7030A0"/>
                </a:solidFill>
              </a:rPr>
              <a:t>জোড়ায়</a:t>
            </a:r>
            <a:r>
              <a:rPr lang="bn-BD" sz="3200" dirty="0" smtClean="0">
                <a:solidFill>
                  <a:srgbClr val="7030A0"/>
                </a:solidFill>
              </a:rPr>
              <a:t> </a:t>
            </a:r>
            <a:r>
              <a:rPr lang="bn-BD" sz="4400" dirty="0" smtClean="0">
                <a:solidFill>
                  <a:srgbClr val="7030A0"/>
                </a:solidFill>
              </a:rPr>
              <a:t>কাজঃসময়-৫মিঃ</a:t>
            </a:r>
            <a:endParaRPr lang="en-US" sz="44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2887" y="3298329"/>
            <a:ext cx="11791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১। বর্ষাকালে মাঠ ঘাটের অবস্থা কেমন থাকে লিখ।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2099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424" y="157162"/>
            <a:ext cx="3752850" cy="28146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62" y="453628"/>
            <a:ext cx="3784138" cy="251817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424" y="3354423"/>
            <a:ext cx="3752850" cy="2606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562" y="3354423"/>
            <a:ext cx="3784137" cy="260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106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1724" y="485775"/>
            <a:ext cx="68294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FFC000"/>
                </a:solidFill>
              </a:rPr>
              <a:t>  দলীয় কাজঃ-১০ মিঃ</a:t>
            </a:r>
            <a:endParaRPr lang="en-US" sz="4400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599" y="1943100"/>
            <a:ext cx="97297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১।হেমন্ত ঋতুতে  কৃষক ও কৃষাণীরা কি ধরনের উৎসব পালন করে লিখ।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3617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0413" y="1100137"/>
            <a:ext cx="337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rgbClr val="0070C0"/>
                </a:solidFill>
              </a:rPr>
              <a:t>মূল্যায়নঃ-</a:t>
            </a:r>
            <a:endParaRPr lang="en-US" sz="4400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50" y="2571750"/>
            <a:ext cx="89011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১।বাংলাদেশের শেষ ঋতুর নাম বল 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/>
              <a:t>২।তরুবীথি শব্দের অর্থ বল।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09163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0374" y="1428751"/>
            <a:ext cx="4029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>
                <a:solidFill>
                  <a:srgbClr val="00B0F0"/>
                </a:solidFill>
              </a:rPr>
              <a:t>বাড়ীর কাজঃ-</a:t>
            </a:r>
            <a:endParaRPr lang="en-US" sz="40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8687" y="3214688"/>
            <a:ext cx="90011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/>
              <a:t>১</a:t>
            </a:r>
            <a:r>
              <a:rPr lang="bn-BD" sz="4000" dirty="0" smtClean="0"/>
              <a:t>। শীত কালে আমাদের দেশের রুপ কেমন হয় </a:t>
            </a:r>
            <a:r>
              <a:rPr lang="en-US" sz="4000" dirty="0" smtClean="0"/>
              <a:t>?</a:t>
            </a:r>
            <a:r>
              <a:rPr lang="bn-BD" sz="4000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66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3882" y="1283554"/>
            <a:ext cx="3585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rgbClr val="00B0F0"/>
                </a:solidFill>
              </a:rPr>
              <a:t>ধন্যবাদ</a:t>
            </a:r>
            <a:endParaRPr lang="en-US" sz="4800" dirty="0">
              <a:solidFill>
                <a:srgbClr val="00B0F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538" y="1957388"/>
            <a:ext cx="4535116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5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182</Words>
  <Application>Microsoft Office PowerPoint</Application>
  <PresentationFormat>Widescreen</PresentationFormat>
  <Paragraphs>56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আদর্শপাঠ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241</cp:revision>
  <dcterms:created xsi:type="dcterms:W3CDTF">2013-10-25T03:51:44Z</dcterms:created>
  <dcterms:modified xsi:type="dcterms:W3CDTF">2013-10-29T03:11:25Z</dcterms:modified>
</cp:coreProperties>
</file>