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62" r:id="rId3"/>
    <p:sldId id="274" r:id="rId4"/>
    <p:sldId id="263" r:id="rId5"/>
    <p:sldId id="264" r:id="rId6"/>
    <p:sldId id="258" r:id="rId7"/>
    <p:sldId id="260" r:id="rId8"/>
    <p:sldId id="259" r:id="rId9"/>
    <p:sldId id="266" r:id="rId10"/>
    <p:sldId id="267" r:id="rId11"/>
    <p:sldId id="268" r:id="rId12"/>
    <p:sldId id="269" r:id="rId13"/>
    <p:sldId id="272" r:id="rId14"/>
    <p:sldId id="270" r:id="rId15"/>
    <p:sldId id="279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8CC75-E23E-4722-A1AC-6817376279EC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1449C-7C99-421D-A31E-4B74DAEAE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4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D3770-F429-409B-950F-B933B80A39F5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6.xml"/><Relationship Id="rId3" Type="http://schemas.openxmlformats.org/officeDocument/2006/relationships/slide" Target="../slides/slide1.xml"/><Relationship Id="rId7" Type="http://schemas.openxmlformats.org/officeDocument/2006/relationships/slide" Target="../slides/slide19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11" Type="http://schemas.openxmlformats.org/officeDocument/2006/relationships/slide" Target="../slides/slide7.xml"/><Relationship Id="rId5" Type="http://schemas.openxmlformats.org/officeDocument/2006/relationships/slide" Target="../slides/slide6.xml"/><Relationship Id="rId10" Type="http://schemas.openxmlformats.org/officeDocument/2006/relationships/slide" Target="../slides/slide18.xml"/><Relationship Id="rId4" Type="http://schemas.openxmlformats.org/officeDocument/2006/relationships/slide" Target="../slides/slide5.xml"/><Relationship Id="rId9" Type="http://schemas.openxmlformats.org/officeDocument/2006/relationships/slide" Target="../slides/slide1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50D3-8913-45BB-B8BC-5F9AF08CD36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1CB2-86E2-40D0-AB62-53140EAA1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0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50D3-8913-45BB-B8BC-5F9AF08CD36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1CB2-86E2-40D0-AB62-53140EAA1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4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50D3-8913-45BB-B8BC-5F9AF08CD36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1CB2-86E2-40D0-AB62-53140EAA1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0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50D3-8913-45BB-B8BC-5F9AF08CD36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1CB2-86E2-40D0-AB62-53140EAA1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6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50D3-8913-45BB-B8BC-5F9AF08CD36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1CB2-86E2-40D0-AB62-53140EAA1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50D3-8913-45BB-B8BC-5F9AF08CD36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1CB2-86E2-40D0-AB62-53140EAA1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9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50D3-8913-45BB-B8BC-5F9AF08CD36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1CB2-86E2-40D0-AB62-53140EAA1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17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50D3-8913-45BB-B8BC-5F9AF08CD36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1CB2-86E2-40D0-AB62-53140EAA1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3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50D3-8913-45BB-B8BC-5F9AF08CD36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1CB2-86E2-40D0-AB62-53140EAA100C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71596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-12700" y="6400800"/>
            <a:ext cx="915670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41565" y="6438968"/>
            <a:ext cx="8530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400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মোঃরাশেদ রায়হান (লিটন) ,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কম্পিউটার শিক্ষক , দুর্গাপুর মাধ্যমিক বিদ্যালয়, কুমারখালী, কুষ্টিয়া।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 userDrawn="1"/>
        </p:nvSpPr>
        <p:spPr>
          <a:xfrm>
            <a:off x="8153400" y="228600"/>
            <a:ext cx="838200" cy="716484"/>
          </a:xfrm>
          <a:prstGeom prst="actionButtonHome">
            <a:avLst/>
          </a:prstGeom>
          <a:solidFill>
            <a:schemeClr val="tx2"/>
          </a:solidFill>
          <a:ln w="53975">
            <a:solidFill>
              <a:schemeClr val="bg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7210472" y="1733165"/>
            <a:ext cx="1753547" cy="4031160"/>
            <a:chOff x="7238052" y="1760040"/>
            <a:chExt cx="1753547" cy="4031160"/>
          </a:xfrm>
        </p:grpSpPr>
        <p:sp>
          <p:nvSpPr>
            <p:cNvPr id="10" name="Rounded Rectangle 9"/>
            <p:cNvSpPr/>
            <p:nvPr userDrawn="1"/>
          </p:nvSpPr>
          <p:spPr>
            <a:xfrm>
              <a:off x="7238052" y="1760040"/>
              <a:ext cx="1753547" cy="403116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ounded Rectangle 10">
              <a:hlinkClick r:id="rId3" action="ppaction://hlinksldjump"/>
            </p:cNvPr>
            <p:cNvSpPr/>
            <p:nvPr userDrawn="1"/>
          </p:nvSpPr>
          <p:spPr>
            <a:xfrm>
              <a:off x="7480531" y="2481459"/>
              <a:ext cx="1233978" cy="301873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1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স্বাগত</a:t>
              </a:r>
              <a:endParaRPr lang="en-US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ounded Rectangle 11">
              <a:hlinkClick r:id="rId4" action="ppaction://hlinksldjump"/>
            </p:cNvPr>
            <p:cNvSpPr/>
            <p:nvPr userDrawn="1"/>
          </p:nvSpPr>
          <p:spPr>
            <a:xfrm>
              <a:off x="7481145" y="2873330"/>
              <a:ext cx="1225638" cy="291003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1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শিরোনাম</a:t>
              </a:r>
              <a:endParaRPr lang="en-US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ounded Rectangle 12">
              <a:hlinkClick r:id="rId5" action="ppaction://hlinksldjump"/>
            </p:cNvPr>
            <p:cNvSpPr/>
            <p:nvPr userDrawn="1"/>
          </p:nvSpPr>
          <p:spPr>
            <a:xfrm>
              <a:off x="7482308" y="3258919"/>
              <a:ext cx="1209876" cy="286413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17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  <a:hlinkClick r:id="rId6" action="ppaction://hlinksldjump"/>
                </a:rPr>
                <a:t>শিখনফল</a:t>
              </a:r>
              <a:endParaRPr lang="en-US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ounded Rectangle 13">
              <a:hlinkClick r:id="rId7" action="ppaction://hlinksldjump"/>
            </p:cNvPr>
            <p:cNvSpPr/>
            <p:nvPr userDrawn="1"/>
          </p:nvSpPr>
          <p:spPr>
            <a:xfrm>
              <a:off x="7482310" y="5231656"/>
              <a:ext cx="1209874" cy="330944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ounded Rectangle 14">
              <a:hlinkClick r:id="rId8" action="ppaction://hlinksldjump"/>
            </p:cNvPr>
            <p:cNvSpPr/>
            <p:nvPr userDrawn="1"/>
          </p:nvSpPr>
          <p:spPr>
            <a:xfrm>
              <a:off x="7482309" y="4022871"/>
              <a:ext cx="1209876" cy="360661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ounded Rectangle 15">
              <a:hlinkClick r:id="rId9" action="ppaction://hlinksldjump"/>
            </p:cNvPr>
            <p:cNvSpPr/>
            <p:nvPr userDrawn="1"/>
          </p:nvSpPr>
          <p:spPr>
            <a:xfrm>
              <a:off x="7479725" y="4467940"/>
              <a:ext cx="1234785" cy="296593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ounded Rectangle 16">
              <a:hlinkClick r:id="rId10" action="ppaction://hlinksldjump"/>
            </p:cNvPr>
            <p:cNvSpPr/>
            <p:nvPr userDrawn="1"/>
          </p:nvSpPr>
          <p:spPr>
            <a:xfrm>
              <a:off x="7482310" y="4856438"/>
              <a:ext cx="1209874" cy="289095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7394147" y="1981200"/>
              <a:ext cx="1445053" cy="40011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000" b="1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>
              <a:hlinkClick r:id="rId11" action="ppaction://hlinksldjump"/>
            </p:cNvPr>
            <p:cNvSpPr/>
            <p:nvPr userDrawn="1"/>
          </p:nvSpPr>
          <p:spPr>
            <a:xfrm>
              <a:off x="7481223" y="3639919"/>
              <a:ext cx="1224606" cy="286413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 আলোচনা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416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50D3-8913-45BB-B8BC-5F9AF08CD36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1CB2-86E2-40D0-AB62-53140EAA1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23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350D3-8913-45BB-B8BC-5F9AF08CD36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31CB2-86E2-40D0-AB62-53140EAA1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64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350D3-8913-45BB-B8BC-5F9AF08CD36E}" type="datetimeFigureOut">
              <a:rPr lang="en-US" smtClean="0"/>
              <a:t>10/3/2013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31CB2-86E2-40D0-AB62-53140EAA1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4.png"/><Relationship Id="rId4" Type="http://schemas.openxmlformats.org/officeDocument/2006/relationships/image" Target="../media/image21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17a0a8278e5834a3e8c28c6be43feb5_rose.wmv" TargetMode="Externa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2.jpeg"/><Relationship Id="rId4" Type="http://schemas.openxmlformats.org/officeDocument/2006/relationships/image" Target="../media/image18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-white_and_red_roses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6019800" cy="548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914400" y="3657600"/>
            <a:ext cx="5715000" cy="6858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WELCOME   TO   YOU   ALL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82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49936" y="152400"/>
            <a:ext cx="6898664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ইনপুট ডিভাইস</a:t>
            </a:r>
            <a:endParaRPr lang="en-US" sz="5400" b="1" u="sng" dirty="0"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2" descr="Input Keybo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714" y="2282902"/>
            <a:ext cx="2217063" cy="95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5" descr="input-Mic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8092" y="2340042"/>
            <a:ext cx="1382918" cy="94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4419600" y="3352333"/>
            <a:ext cx="11452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6" descr="Input joystic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7067" y="2279717"/>
            <a:ext cx="1642217" cy="11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7"/>
          <p:cNvSpPr txBox="1">
            <a:spLocks noChangeArrowheads="1"/>
          </p:cNvSpPr>
          <p:nvPr/>
        </p:nvSpPr>
        <p:spPr bwMode="auto">
          <a:xfrm>
            <a:off x="5856508" y="3371972"/>
            <a:ext cx="1121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জয়স্টিক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4" descr="OMR-Scanner-Optical-Mark-Reader-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7872" y="3985771"/>
            <a:ext cx="1865842" cy="118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72799" y="3995374"/>
            <a:ext cx="1514626" cy="117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8" descr="input scann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49592" y="4117477"/>
            <a:ext cx="1712185" cy="105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1"/>
          <p:cNvSpPr txBox="1">
            <a:spLocks noChangeArrowheads="1"/>
          </p:cNvSpPr>
          <p:nvPr/>
        </p:nvSpPr>
        <p:spPr bwMode="auto">
          <a:xfrm>
            <a:off x="4419600" y="5106386"/>
            <a:ext cx="1083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9" descr="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580" y="2164230"/>
            <a:ext cx="1395267" cy="118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400px-TurboComputerLightPe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58835" y="4222501"/>
            <a:ext cx="131706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33871" y="3401967"/>
            <a:ext cx="682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মাউস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05962" y="3261235"/>
            <a:ext cx="975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 বোর্ড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8797" y="5052672"/>
            <a:ext cx="948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লাইট পেন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8305" y="5106386"/>
            <a:ext cx="1186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ওএমআর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6457" y="5193268"/>
            <a:ext cx="1574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ডিজিটাল ক্যামেরা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365471" y="1223205"/>
            <a:ext cx="3199398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যেমনঃ-</a:t>
            </a:r>
            <a:endParaRPr lang="en-US" sz="5400" b="1" u="sng" dirty="0"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0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38200" y="143470"/>
            <a:ext cx="7391401" cy="7694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কম্পিউটার আউটপুট ডিভাইস কি?</a:t>
            </a:r>
            <a:endParaRPr lang="en-US" sz="44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6200" y="1981200"/>
            <a:ext cx="7086601" cy="34163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সকল যন্ত্রপাতি কম্পিউটার থেকে ফলাফল পাওয়ার কাজে ব্যবহার করা হয় তাকে আউটপুট ডিভাইস বলে।</a:t>
            </a:r>
            <a:endParaRPr lang="en-US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3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85800" y="78641"/>
            <a:ext cx="7086601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আউটপুট ডিভাইস</a:t>
            </a:r>
            <a:endParaRPr lang="en-US" sz="48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4" descr="lcd-computer-moni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399" y="1796774"/>
            <a:ext cx="2232025" cy="203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82711" y="3333177"/>
            <a:ext cx="129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মনিটর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omputer-Printers-%E2%80%93-A-Tip-to-Cut-Cos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9825" y="1391663"/>
            <a:ext cx="327660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41825" y="3225225"/>
            <a:ext cx="152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bn-BD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7" descr="43"/>
          <p:cNvPicPr>
            <a:picLocks noChangeAspect="1" noChangeArrowheads="1"/>
          </p:cNvPicPr>
          <p:nvPr/>
        </p:nvPicPr>
        <p:blipFill>
          <a:blip r:embed="rId5">
            <a:lum bright="-32000" contrast="56000"/>
          </a:blip>
          <a:srcRect/>
          <a:stretch>
            <a:fillRect/>
          </a:stretch>
        </p:blipFill>
        <p:spPr bwMode="auto">
          <a:xfrm>
            <a:off x="3832225" y="3836413"/>
            <a:ext cx="29051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899025" y="5511225"/>
            <a:ext cx="1186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729543"/>
              </p:ext>
            </p:extLst>
          </p:nvPr>
        </p:nvGraphicFramePr>
        <p:xfrm>
          <a:off x="304800" y="3911025"/>
          <a:ext cx="32226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Photo Editor Photo" r:id="rId6" imgW="4315427" imgH="2381582" progId="">
                  <p:embed/>
                </p:oleObj>
              </mc:Choice>
              <mc:Fallback>
                <p:oleObj name="Photo Editor Photo" r:id="rId6" imgW="4315427" imgH="238158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911025"/>
                        <a:ext cx="322262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317625" y="5663625"/>
            <a:ext cx="1273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স্পীকার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38922" y="1066800"/>
            <a:ext cx="3199398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যেমনঃ-</a:t>
            </a:r>
            <a:endParaRPr lang="en-US" sz="5400" b="1" u="sng" dirty="0"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0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4534" y="304800"/>
            <a:ext cx="5735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সেন্ট্রাল প্রসেসিং ইউনিট (সি.পি.ইউ)</a:t>
            </a:r>
            <a:endParaRPr lang="en-US" sz="4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6200" y="1251788"/>
            <a:ext cx="7086601" cy="184665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 পি ইউ হলো কম্পিউটার সিষ্টেম ইউনিটের মধ্যে তথ্যবলী প্রক্রিয়া করণের জন্য কতিপয় হার্ডওয়ার যন্ত্রপাতির ব্যবহার। যেমনঃ-</a:t>
            </a:r>
            <a:endParaRPr lang="en-US" sz="3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94299" y="3312421"/>
            <a:ext cx="1956896" cy="1183379"/>
            <a:chOff x="4475163" y="1755775"/>
            <a:chExt cx="2498725" cy="1482683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35637">
              <a:off x="4475163" y="1755775"/>
              <a:ext cx="2498725" cy="14239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 rot="1728405">
              <a:off x="5071859" y="2582904"/>
              <a:ext cx="884647" cy="65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bn-BD" altLang="en-US" sz="2800" b="1" dirty="0">
                  <a:latin typeface="NikoshBAN" pitchFamily="2" charset="0"/>
                  <a:cs typeface="NikoshBAN" pitchFamily="2" charset="0"/>
                </a:rPr>
                <a:t>র‌্যাম</a:t>
              </a:r>
              <a:endParaRPr lang="en-US" altLang="en-US" sz="28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8287" y="3124200"/>
            <a:ext cx="1501310" cy="1371600"/>
            <a:chOff x="608287" y="3124200"/>
            <a:chExt cx="1501310" cy="1371600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8287" y="3124200"/>
              <a:ext cx="1501310" cy="11259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Rectangle 13"/>
            <p:cNvSpPr/>
            <p:nvPr/>
          </p:nvSpPr>
          <p:spPr>
            <a:xfrm>
              <a:off x="850614" y="4126468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altLang="en-US" b="1" dirty="0" smtClean="0">
                  <a:latin typeface="NikoshBAN" pitchFamily="2" charset="0"/>
                  <a:cs typeface="NikoshBAN" pitchFamily="2" charset="0"/>
                </a:rPr>
                <a:t>মাদারবোর্ড</a:t>
              </a:r>
              <a:endParaRPr lang="en-US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545116" y="2971800"/>
            <a:ext cx="1168950" cy="1604433"/>
            <a:chOff x="2545116" y="2971800"/>
            <a:chExt cx="1168950" cy="1604433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116" y="2971800"/>
              <a:ext cx="1168950" cy="13281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671616" y="4206901"/>
              <a:ext cx="7008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altLang="en-US" b="1" dirty="0" smtClean="0">
                  <a:latin typeface="NikoshBAN" pitchFamily="2" charset="0"/>
                  <a:cs typeface="NikoshBAN" pitchFamily="2" charset="0"/>
                </a:rPr>
                <a:t>প্রসেসর</a:t>
              </a:r>
              <a:endParaRPr lang="en-US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699299" y="3200400"/>
            <a:ext cx="1403875" cy="1447800"/>
            <a:chOff x="5699299" y="3200400"/>
            <a:chExt cx="1403875" cy="144780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9299" y="3200400"/>
              <a:ext cx="1403875" cy="1180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4"/>
            <p:cNvSpPr txBox="1">
              <a:spLocks noChangeArrowheads="1"/>
            </p:cNvSpPr>
            <p:nvPr/>
          </p:nvSpPr>
          <p:spPr bwMode="auto">
            <a:xfrm>
              <a:off x="5699299" y="4278868"/>
              <a:ext cx="12698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bn-BD" altLang="en-US" b="1" dirty="0">
                  <a:latin typeface="NikoshBAN" pitchFamily="2" charset="0"/>
                  <a:cs typeface="NikoshBAN" pitchFamily="2" charset="0"/>
                </a:rPr>
                <a:t>সিমোস ব্যাটারী</a:t>
              </a:r>
              <a:endParaRPr lang="en-US" alt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6387" y="4655128"/>
            <a:ext cx="1555044" cy="1447800"/>
            <a:chOff x="296387" y="4655128"/>
            <a:chExt cx="1555044" cy="1447800"/>
          </a:xfrm>
        </p:grpSpPr>
        <p:pic>
          <p:nvPicPr>
            <p:cNvPr id="2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87" y="4655128"/>
              <a:ext cx="1555044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1092890" y="5546744"/>
              <a:ext cx="758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altLang="en-US" b="1" dirty="0" smtClean="0">
                  <a:latin typeface="NikoshBAN" pitchFamily="2" charset="0"/>
                  <a:cs typeface="NikoshBAN" pitchFamily="2" charset="0"/>
                </a:rPr>
                <a:t>হার্ডডিক্স</a:t>
              </a:r>
              <a:endParaRPr lang="en-US" dirty="0"/>
            </a:p>
          </p:txBody>
        </p:sp>
      </p:grpSp>
      <p:grpSp>
        <p:nvGrpSpPr>
          <p:cNvPr id="25" name="Group 6"/>
          <p:cNvGrpSpPr>
            <a:grpSpLocks/>
          </p:cNvGrpSpPr>
          <p:nvPr/>
        </p:nvGrpSpPr>
        <p:grpSpPr bwMode="auto">
          <a:xfrm>
            <a:off x="2353274" y="4907578"/>
            <a:ext cx="1360792" cy="1077956"/>
            <a:chOff x="7162801" y="1625893"/>
            <a:chExt cx="1981200" cy="1612605"/>
          </a:xfrm>
        </p:grpSpPr>
        <p:pic>
          <p:nvPicPr>
            <p:cNvPr id="26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1" y="1625893"/>
              <a:ext cx="1752599" cy="1612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8154424" y="1827016"/>
              <a:ext cx="989577" cy="351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0000"/>
                  </a:solidFill>
                </a:rPr>
                <a:t>CD Drive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13670" y="4907579"/>
            <a:ext cx="1816067" cy="1008498"/>
            <a:chOff x="3913670" y="4907579"/>
            <a:chExt cx="1816067" cy="100849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3670" y="4907579"/>
              <a:ext cx="1543790" cy="10084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Rectangle 28"/>
            <p:cNvSpPr/>
            <p:nvPr/>
          </p:nvSpPr>
          <p:spPr>
            <a:xfrm>
              <a:off x="5282179" y="5261890"/>
              <a:ext cx="4475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b="1" dirty="0" smtClean="0">
                  <a:latin typeface="NikoshBAN" pitchFamily="2" charset="0"/>
                  <a:cs typeface="NikoshBAN" pitchFamily="2" charset="0"/>
                </a:rPr>
                <a:t>IC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831681" y="4827311"/>
            <a:ext cx="1282629" cy="1348264"/>
            <a:chOff x="4527692" y="2039938"/>
            <a:chExt cx="2565258" cy="2623961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039938"/>
              <a:ext cx="2444750" cy="2455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Rectangle 4"/>
            <p:cNvSpPr>
              <a:spLocks noChangeArrowheads="1"/>
            </p:cNvSpPr>
            <p:nvPr/>
          </p:nvSpPr>
          <p:spPr bwMode="auto">
            <a:xfrm rot="1070088">
              <a:off x="4527692" y="3945113"/>
              <a:ext cx="2203168" cy="718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dirty="0">
                  <a:latin typeface="NikoshBAN" pitchFamily="2" charset="0"/>
                  <a:cs typeface="NikoshBAN" pitchFamily="2" charset="0"/>
                </a:rPr>
                <a:t>AGP </a:t>
              </a:r>
              <a:r>
                <a:rPr lang="bn-BD" altLang="en-US" dirty="0">
                  <a:latin typeface="NikoshBAN" pitchFamily="2" charset="0"/>
                  <a:cs typeface="NikoshBAN" pitchFamily="2" charset="0"/>
                </a:rPr>
                <a:t>কার্ড </a:t>
              </a:r>
              <a:endParaRPr lang="en-US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1614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4534" y="304800"/>
            <a:ext cx="5735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সেন্ট্রাল প্রসেসিং ইউনিট (সি.পি.ইউ)</a:t>
            </a:r>
            <a:endParaRPr lang="en-US" sz="4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1600200"/>
            <a:ext cx="7093609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সেন্ট্রাল প্রসেসিং ইউনিটের তিনটি অংশ।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যথাঃ-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3048000"/>
            <a:ext cx="63246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গাণিতিক/যুক্তিক ইউনিট (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ALU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886200"/>
            <a:ext cx="36576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মেমোরি ইউনিট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724400"/>
            <a:ext cx="3810000" cy="10668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নিয়ন্ত্রন ইউনিট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97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932072" y="2233627"/>
            <a:ext cx="1516185" cy="61501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গাণিতিক/যুক্তি ইউনিট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32072" y="3479416"/>
            <a:ext cx="1516185" cy="50462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 ইউনিট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932072" y="4488663"/>
            <a:ext cx="1516185" cy="5046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মেমোরি ইউনিট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02822" y="3479416"/>
            <a:ext cx="1516185" cy="504624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 ইউনিট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2400" y="3479416"/>
            <a:ext cx="1516185" cy="504624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 ইউনিট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7" name="Group 30"/>
          <p:cNvGrpSpPr>
            <a:grpSpLocks/>
          </p:cNvGrpSpPr>
          <p:nvPr/>
        </p:nvGrpSpPr>
        <p:grpSpPr bwMode="auto">
          <a:xfrm>
            <a:off x="1352550" y="2333625"/>
            <a:ext cx="1579563" cy="1019175"/>
            <a:chOff x="1981201" y="1968500"/>
            <a:chExt cx="1600199" cy="1231901"/>
          </a:xfrm>
        </p:grpSpPr>
        <p:cxnSp>
          <p:nvCxnSpPr>
            <p:cNvPr id="48" name="Straight Connector 47"/>
            <p:cNvCxnSpPr/>
            <p:nvPr/>
          </p:nvCxnSpPr>
          <p:spPr>
            <a:xfrm rot="5400000" flipH="1" flipV="1">
              <a:off x="1372487" y="2577214"/>
              <a:ext cx="1231901" cy="14475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1992459" y="1968500"/>
              <a:ext cx="1588941" cy="1919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31"/>
          <p:cNvGrpSpPr>
            <a:grpSpLocks/>
          </p:cNvGrpSpPr>
          <p:nvPr/>
        </p:nvGrpSpPr>
        <p:grpSpPr bwMode="auto">
          <a:xfrm flipV="1">
            <a:off x="1352550" y="3984625"/>
            <a:ext cx="1579563" cy="946150"/>
            <a:chOff x="1981201" y="1968500"/>
            <a:chExt cx="1600199" cy="1231901"/>
          </a:xfrm>
        </p:grpSpPr>
        <p:cxnSp>
          <p:nvCxnSpPr>
            <p:cNvPr id="51" name="Straight Connector 50"/>
            <p:cNvCxnSpPr/>
            <p:nvPr/>
          </p:nvCxnSpPr>
          <p:spPr>
            <a:xfrm rot="5400000" flipH="1" flipV="1">
              <a:off x="1372488" y="2577213"/>
              <a:ext cx="1231901" cy="14475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1992459" y="1968500"/>
              <a:ext cx="1588941" cy="2066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34"/>
          <p:cNvGrpSpPr>
            <a:grpSpLocks/>
          </p:cNvGrpSpPr>
          <p:nvPr/>
        </p:nvGrpSpPr>
        <p:grpSpPr bwMode="auto">
          <a:xfrm rot="5400000">
            <a:off x="4704557" y="2156618"/>
            <a:ext cx="1066800" cy="1579563"/>
            <a:chOff x="1981201" y="1968500"/>
            <a:chExt cx="1600199" cy="1231901"/>
          </a:xfrm>
        </p:grpSpPr>
        <p:cxnSp>
          <p:nvCxnSpPr>
            <p:cNvPr id="54" name="Straight Connector 53"/>
            <p:cNvCxnSpPr/>
            <p:nvPr/>
          </p:nvCxnSpPr>
          <p:spPr>
            <a:xfrm rot="5400000" flipH="1" flipV="1">
              <a:off x="1372395" y="2577307"/>
              <a:ext cx="1231901" cy="14287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1993109" y="1968500"/>
              <a:ext cx="1588292" cy="1238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37"/>
          <p:cNvGrpSpPr>
            <a:grpSpLocks/>
          </p:cNvGrpSpPr>
          <p:nvPr/>
        </p:nvGrpSpPr>
        <p:grpSpPr bwMode="auto">
          <a:xfrm rot="16200000" flipV="1">
            <a:off x="4764882" y="3656806"/>
            <a:ext cx="946150" cy="1579563"/>
            <a:chOff x="1981201" y="1968500"/>
            <a:chExt cx="1600199" cy="1231901"/>
          </a:xfrm>
        </p:grpSpPr>
        <p:cxnSp>
          <p:nvCxnSpPr>
            <p:cNvPr id="57" name="Straight Connector 56"/>
            <p:cNvCxnSpPr/>
            <p:nvPr/>
          </p:nvCxnSpPr>
          <p:spPr>
            <a:xfrm rot="5400000" flipH="1" flipV="1">
              <a:off x="1373304" y="2576396"/>
              <a:ext cx="1231901" cy="16109"/>
            </a:xfrm>
            <a:prstGeom prst="line">
              <a:avLst/>
            </a:prstGeom>
            <a:ln w="508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991940" y="1968500"/>
              <a:ext cx="1589459" cy="1238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Arrow Connector 58"/>
          <p:cNvCxnSpPr/>
          <p:nvPr/>
        </p:nvCxnSpPr>
        <p:spPr>
          <a:xfrm rot="5400000">
            <a:off x="3744913" y="3163888"/>
            <a:ext cx="630237" cy="1587"/>
          </a:xfrm>
          <a:prstGeom prst="straightConnector1">
            <a:avLst/>
          </a:prstGeom>
          <a:ln w="508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5400000">
            <a:off x="3807619" y="4236244"/>
            <a:ext cx="504825" cy="1587"/>
          </a:xfrm>
          <a:prstGeom prst="straightConnector1">
            <a:avLst/>
          </a:prstGeom>
          <a:ln w="508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2981325" y="3163888"/>
            <a:ext cx="630237" cy="1588"/>
          </a:xfrm>
          <a:prstGeom prst="straightConnector1">
            <a:avLst/>
          </a:prstGeom>
          <a:ln w="508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>
            <a:off x="3044031" y="4236244"/>
            <a:ext cx="504825" cy="1588"/>
          </a:xfrm>
          <a:prstGeom prst="straightConnector1">
            <a:avLst/>
          </a:prstGeom>
          <a:ln w="508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6" idx="3"/>
            <a:endCxn id="43" idx="1"/>
          </p:cNvCxnSpPr>
          <p:nvPr/>
        </p:nvCxnSpPr>
        <p:spPr>
          <a:xfrm>
            <a:off x="1668463" y="3732213"/>
            <a:ext cx="1263650" cy="1587"/>
          </a:xfrm>
          <a:prstGeom prst="straightConnector1">
            <a:avLst/>
          </a:prstGeom>
          <a:ln w="50800">
            <a:solidFill>
              <a:srgbClr val="00B05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45" idx="1"/>
          </p:cNvCxnSpPr>
          <p:nvPr/>
        </p:nvCxnSpPr>
        <p:spPr>
          <a:xfrm>
            <a:off x="4400550" y="3732213"/>
            <a:ext cx="1201738" cy="1587"/>
          </a:xfrm>
          <a:prstGeom prst="straightConnector1">
            <a:avLst/>
          </a:prstGeom>
          <a:ln w="50800">
            <a:solidFill>
              <a:srgbClr val="00B05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2190750" y="1981200"/>
            <a:ext cx="3059113" cy="3276600"/>
          </a:xfrm>
          <a:prstGeom prst="rect">
            <a:avLst/>
          </a:prstGeom>
          <a:noFill/>
          <a:ln w="50800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rot="5400000">
            <a:off x="3376613" y="4251325"/>
            <a:ext cx="503238" cy="1587"/>
          </a:xfrm>
          <a:prstGeom prst="straightConnector1">
            <a:avLst/>
          </a:prstGeom>
          <a:ln w="50800">
            <a:solidFill>
              <a:srgbClr val="FFC00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3312319" y="3178969"/>
            <a:ext cx="631825" cy="1587"/>
          </a:xfrm>
          <a:prstGeom prst="straightConnector1">
            <a:avLst/>
          </a:prstGeom>
          <a:ln w="50800">
            <a:solidFill>
              <a:srgbClr val="FFC000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1655534" y="152400"/>
            <a:ext cx="5735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u="sng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সেন্ট্রাল প্রসেসিং ইউনিট (সি.পি.ইউ)</a:t>
            </a:r>
            <a:endParaRPr lang="en-US" sz="4000" b="1" u="sng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726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3086100" cy="2057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52650" y="2064327"/>
            <a:ext cx="381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036" y="3267900"/>
            <a:ext cx="6991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 ১</a:t>
            </a:r>
            <a:r>
              <a:rPr lang="en-US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ইনপুট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ডিভাইস গুলো 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কিভাবে 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 করে লিখ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1" y="4584412"/>
            <a:ext cx="6838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 ২</a:t>
            </a:r>
            <a:r>
              <a:rPr lang="en-US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আউটপুট ডিভাইস গুলো </a:t>
            </a:r>
            <a:r>
              <a:rPr lang="bn-BD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কিভাবে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 করে লিখ।</a:t>
            </a:r>
            <a:endParaRPr lang="en-US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1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5582" y="3286298"/>
            <a:ext cx="619753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◊সেন্ট্রাল প্রসেসিং ইউনিটের কয়টি অংশ।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360218" y="2633040"/>
            <a:ext cx="560602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◊কম্পিউটার হার্ডওয়্যার কাকে বলে?</a:t>
            </a:r>
            <a:endParaRPr lang="bn-BD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34291" y="3932629"/>
            <a:ext cx="5213912" cy="1361139"/>
            <a:chOff x="206432" y="4559170"/>
            <a:chExt cx="5531449" cy="1623805"/>
          </a:xfrm>
        </p:grpSpPr>
        <p:sp>
          <p:nvSpPr>
            <p:cNvPr id="8" name="Rectangle 7"/>
            <p:cNvSpPr/>
            <p:nvPr/>
          </p:nvSpPr>
          <p:spPr>
            <a:xfrm>
              <a:off x="2843070" y="5041684"/>
              <a:ext cx="2894811" cy="6976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এই যন্ত্রটির নাম কি?</a:t>
              </a:r>
              <a:endPara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7" descr="43"/>
            <p:cNvPicPr>
              <a:picLocks noChangeAspect="1" noChangeArrowheads="1"/>
            </p:cNvPicPr>
            <p:nvPr/>
          </p:nvPicPr>
          <p:blipFill>
            <a:blip r:embed="rId2">
              <a:lum bright="-32000" contrast="56000"/>
            </a:blip>
            <a:srcRect/>
            <a:stretch>
              <a:fillRect/>
            </a:stretch>
          </p:blipFill>
          <p:spPr bwMode="auto">
            <a:xfrm>
              <a:off x="206432" y="4559170"/>
              <a:ext cx="2582150" cy="1623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734291" y="5390122"/>
            <a:ext cx="5380112" cy="934478"/>
            <a:chOff x="242454" y="3273832"/>
            <a:chExt cx="5631471" cy="1199895"/>
          </a:xfrm>
        </p:grpSpPr>
        <p:pic>
          <p:nvPicPr>
            <p:cNvPr id="11" name="Picture 22" descr="Input Keyboar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2454" y="3273832"/>
              <a:ext cx="2362200" cy="119989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2" name="Rectangle 11"/>
            <p:cNvSpPr/>
            <p:nvPr/>
          </p:nvSpPr>
          <p:spPr>
            <a:xfrm>
              <a:off x="2682026" y="3528030"/>
              <a:ext cx="319189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কীবোর্ড কি ধরনের যন্ত্র?</a:t>
              </a:r>
              <a:endPara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338309" y="154039"/>
            <a:ext cx="5867400" cy="2217242"/>
            <a:chOff x="1338309" y="154039"/>
            <a:chExt cx="5867400" cy="2217242"/>
          </a:xfrm>
        </p:grpSpPr>
        <p:sp>
          <p:nvSpPr>
            <p:cNvPr id="13" name="TextBox 12"/>
            <p:cNvSpPr txBox="1"/>
            <p:nvPr/>
          </p:nvSpPr>
          <p:spPr>
            <a:xfrm>
              <a:off x="3090909" y="154039"/>
              <a:ext cx="20706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মূল্যায়ন</a:t>
              </a:r>
              <a:endParaRPr lang="en-US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338309" y="1075881"/>
              <a:ext cx="5867400" cy="1295400"/>
              <a:chOff x="1338309" y="1075881"/>
              <a:chExt cx="5867400" cy="12954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338309" y="1075881"/>
                <a:ext cx="5867400" cy="1295400"/>
                <a:chOff x="1371600" y="1371600"/>
                <a:chExt cx="6453882" cy="1989517"/>
              </a:xfrm>
            </p:grpSpPr>
            <p:pic>
              <p:nvPicPr>
                <p:cNvPr id="15" name="Picture 3" descr="C:\Documents and Settings\Lab 47\My Documents\My Pictures\New Folder (2)\Teacher_4.gif"/>
                <p:cNvPicPr>
                  <a:picLocks noChangeAspect="1" noChangeArrowheads="1" noCrop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880610" y="1447800"/>
                  <a:ext cx="1074800" cy="18271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71210" y="1371600"/>
                  <a:ext cx="2954272" cy="198951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perspectiveHeroicExtremeLeftFacing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7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447800"/>
                  <a:ext cx="2432810" cy="1725121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  <a:scene3d>
                  <a:camera prst="isometricOffAxis1Right"/>
                  <a:lightRig rig="threePt" dir="t"/>
                </a:scene3d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8" name="Straight Connector 17"/>
              <p:cNvCxnSpPr/>
              <p:nvPr/>
            </p:nvCxnSpPr>
            <p:spPr>
              <a:xfrm>
                <a:off x="2379373" y="2362200"/>
                <a:ext cx="3411827" cy="9081"/>
              </a:xfrm>
              <a:prstGeom prst="line">
                <a:avLst/>
              </a:prstGeom>
              <a:ln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841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124200" y="1524000"/>
            <a:ext cx="2224088" cy="2070100"/>
            <a:chOff x="3048000" y="2790825"/>
            <a:chExt cx="2224088" cy="2070100"/>
          </a:xfrm>
        </p:grpSpPr>
        <p:pic>
          <p:nvPicPr>
            <p:cNvPr id="2" name="Picture 1" descr="hom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5042" y="2941240"/>
              <a:ext cx="1769269" cy="17692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Callout 2"/>
            <p:cNvSpPr/>
            <p:nvPr/>
          </p:nvSpPr>
          <p:spPr>
            <a:xfrm>
              <a:off x="3048000" y="2790825"/>
              <a:ext cx="2224088" cy="2070100"/>
            </a:xfrm>
            <a:prstGeom prst="wedgeEllipseCallout">
              <a:avLst>
                <a:gd name="adj1" fmla="val -55474"/>
                <a:gd name="adj2" fmla="val 72577"/>
              </a:avLst>
            </a:prstGeom>
            <a:noFill/>
            <a:ln w="60325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" name="Horizontal Scroll 3"/>
          <p:cNvSpPr/>
          <p:nvPr/>
        </p:nvSpPr>
        <p:spPr>
          <a:xfrm>
            <a:off x="228600" y="3810000"/>
            <a:ext cx="6934200" cy="19812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4122003"/>
            <a:ext cx="65532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কম্পিউটারের বিভিন্ন </a:t>
            </a: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যন্ত্রাংশ সম্পর্কে 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কর।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76200"/>
            <a:ext cx="2610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b="1" u="sng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1056065"/>
            <a:ext cx="7417474" cy="5160958"/>
            <a:chOff x="422692" y="432563"/>
            <a:chExt cx="8092148" cy="6051028"/>
          </a:xfrm>
        </p:grpSpPr>
        <p:grpSp>
          <p:nvGrpSpPr>
            <p:cNvPr id="2" name="Group 1"/>
            <p:cNvGrpSpPr/>
            <p:nvPr/>
          </p:nvGrpSpPr>
          <p:grpSpPr>
            <a:xfrm>
              <a:off x="422692" y="4618474"/>
              <a:ext cx="1300367" cy="1723220"/>
              <a:chOff x="-158285" y="5292604"/>
              <a:chExt cx="1300367" cy="172322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0" y="5305425"/>
                <a:ext cx="1142082" cy="1681939"/>
                <a:chOff x="0" y="5305425"/>
                <a:chExt cx="1142082" cy="1681939"/>
              </a:xfrm>
            </p:grpSpPr>
            <p:pic>
              <p:nvPicPr>
                <p:cNvPr id="7" name="Picture 6" descr="38.gif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8" name="Picture 7" descr="4.gif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465479">
                  <a:off x="275307" y="5321064"/>
                  <a:ext cx="866775" cy="1666300"/>
                </a:xfrm>
                <a:prstGeom prst="rect">
                  <a:avLst/>
                </a:prstGeom>
              </p:spPr>
            </p:pic>
          </p:grpSp>
          <p:grpSp>
            <p:nvGrpSpPr>
              <p:cNvPr id="4" name="Group 3"/>
              <p:cNvGrpSpPr/>
              <p:nvPr/>
            </p:nvGrpSpPr>
            <p:grpSpPr>
              <a:xfrm>
                <a:off x="-158285" y="5292604"/>
                <a:ext cx="1230969" cy="1723220"/>
                <a:chOff x="7913031" y="5305425"/>
                <a:chExt cx="1230969" cy="1723220"/>
              </a:xfrm>
            </p:grpSpPr>
            <p:pic>
              <p:nvPicPr>
                <p:cNvPr id="5" name="Picture 4" descr="38.gif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77225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6" name="Picture 5" descr="4.gif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741264">
                  <a:off x="7913031" y="5362345"/>
                  <a:ext cx="866775" cy="16663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2" name="Group 21"/>
            <p:cNvGrpSpPr/>
            <p:nvPr/>
          </p:nvGrpSpPr>
          <p:grpSpPr>
            <a:xfrm>
              <a:off x="7086600" y="4760371"/>
              <a:ext cx="1300367" cy="1723220"/>
              <a:chOff x="-158285" y="5292604"/>
              <a:chExt cx="1300367" cy="172322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0" y="5305425"/>
                <a:ext cx="1142082" cy="1681939"/>
                <a:chOff x="0" y="5305425"/>
                <a:chExt cx="1142082" cy="1681939"/>
              </a:xfrm>
            </p:grpSpPr>
            <p:pic>
              <p:nvPicPr>
                <p:cNvPr id="27" name="Picture 26" descr="38.gif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28" name="Picture 27" descr="4.gif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465479">
                  <a:off x="275307" y="5321064"/>
                  <a:ext cx="866775" cy="166630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-158285" y="5292604"/>
                <a:ext cx="1230969" cy="1723220"/>
                <a:chOff x="7913031" y="5305425"/>
                <a:chExt cx="1230969" cy="1723220"/>
              </a:xfrm>
            </p:grpSpPr>
            <p:pic>
              <p:nvPicPr>
                <p:cNvPr id="25" name="Picture 24" descr="38.gif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77225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26" name="Picture 25" descr="4.gif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741264">
                  <a:off x="7913031" y="5362345"/>
                  <a:ext cx="866775" cy="16663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9" name="Group 28"/>
            <p:cNvGrpSpPr/>
            <p:nvPr/>
          </p:nvGrpSpPr>
          <p:grpSpPr>
            <a:xfrm>
              <a:off x="505694" y="432563"/>
              <a:ext cx="1300367" cy="1723220"/>
              <a:chOff x="-158285" y="5292604"/>
              <a:chExt cx="1300367" cy="172322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0" y="5305425"/>
                <a:ext cx="1142082" cy="1681939"/>
                <a:chOff x="0" y="5305425"/>
                <a:chExt cx="1142082" cy="1681939"/>
              </a:xfrm>
            </p:grpSpPr>
            <p:pic>
              <p:nvPicPr>
                <p:cNvPr id="34" name="Picture 33" descr="38.gif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35" name="Picture 34" descr="4.gif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465479">
                  <a:off x="275307" y="5321064"/>
                  <a:ext cx="866775" cy="1666300"/>
                </a:xfrm>
                <a:prstGeom prst="rect">
                  <a:avLst/>
                </a:prstGeom>
              </p:spPr>
            </p:pic>
          </p:grpSp>
          <p:grpSp>
            <p:nvGrpSpPr>
              <p:cNvPr id="31" name="Group 30"/>
              <p:cNvGrpSpPr/>
              <p:nvPr/>
            </p:nvGrpSpPr>
            <p:grpSpPr>
              <a:xfrm>
                <a:off x="-158285" y="5292604"/>
                <a:ext cx="1230969" cy="1723220"/>
                <a:chOff x="7913031" y="5305425"/>
                <a:chExt cx="1230969" cy="1723220"/>
              </a:xfrm>
            </p:grpSpPr>
            <p:pic>
              <p:nvPicPr>
                <p:cNvPr id="32" name="Picture 31" descr="38.gif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77225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33" name="Picture 32" descr="4.gif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741264">
                  <a:off x="7913031" y="5362345"/>
                  <a:ext cx="866775" cy="16663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6" name="Group 35"/>
            <p:cNvGrpSpPr/>
            <p:nvPr/>
          </p:nvGrpSpPr>
          <p:grpSpPr>
            <a:xfrm>
              <a:off x="7214473" y="609599"/>
              <a:ext cx="1300367" cy="1723220"/>
              <a:chOff x="-158285" y="5292604"/>
              <a:chExt cx="1300367" cy="1723220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0" y="5305425"/>
                <a:ext cx="1142082" cy="1681939"/>
                <a:chOff x="0" y="5305425"/>
                <a:chExt cx="1142082" cy="1681939"/>
              </a:xfrm>
            </p:grpSpPr>
            <p:pic>
              <p:nvPicPr>
                <p:cNvPr id="41" name="Picture 40" descr="38.gif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42" name="Picture 41" descr="4.gif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1465479">
                  <a:off x="275307" y="5321064"/>
                  <a:ext cx="866775" cy="1666300"/>
                </a:xfrm>
                <a:prstGeom prst="rect">
                  <a:avLst/>
                </a:prstGeom>
              </p:spPr>
            </p:pic>
          </p:grpSp>
          <p:grpSp>
            <p:nvGrpSpPr>
              <p:cNvPr id="38" name="Group 37"/>
              <p:cNvGrpSpPr/>
              <p:nvPr/>
            </p:nvGrpSpPr>
            <p:grpSpPr>
              <a:xfrm>
                <a:off x="-158285" y="5292604"/>
                <a:ext cx="1230969" cy="1723220"/>
                <a:chOff x="7913031" y="5305425"/>
                <a:chExt cx="1230969" cy="1723220"/>
              </a:xfrm>
            </p:grpSpPr>
            <p:pic>
              <p:nvPicPr>
                <p:cNvPr id="39" name="Picture 38" descr="38.gif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77225" y="5305425"/>
                  <a:ext cx="866775" cy="1552575"/>
                </a:xfrm>
                <a:prstGeom prst="rect">
                  <a:avLst/>
                </a:prstGeom>
              </p:spPr>
            </p:pic>
            <p:pic>
              <p:nvPicPr>
                <p:cNvPr id="40" name="Picture 39" descr="4.gif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741264">
                  <a:off x="7913031" y="5362345"/>
                  <a:ext cx="866775" cy="16663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0" name="Group 9"/>
          <p:cNvGrpSpPr/>
          <p:nvPr/>
        </p:nvGrpSpPr>
        <p:grpSpPr>
          <a:xfrm>
            <a:off x="679178" y="1585487"/>
            <a:ext cx="5943600" cy="4159585"/>
            <a:chOff x="1639806" y="1773631"/>
            <a:chExt cx="5967482" cy="3565311"/>
          </a:xfrm>
        </p:grpSpPr>
        <p:pic>
          <p:nvPicPr>
            <p:cNvPr id="44" name="d17a0a8278e5834a3e8c28c6be43feb5_rose.wmv">
              <a:hlinkClick r:id="" action="ppaction://media"/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5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5" name="Group 44"/>
            <p:cNvGrpSpPr/>
            <p:nvPr/>
          </p:nvGrpSpPr>
          <p:grpSpPr>
            <a:xfrm>
              <a:off x="2909087" y="1960079"/>
              <a:ext cx="3446402" cy="2858113"/>
              <a:chOff x="1294524" y="4321343"/>
              <a:chExt cx="1774436" cy="1410309"/>
            </a:xfrm>
          </p:grpSpPr>
          <p:pic>
            <p:nvPicPr>
              <p:cNvPr id="46" name="Picture 59" descr="NNNROOS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Picture 60" descr="NNNROOS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61" descr="NNNROOS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7" descr="NNNROOS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1" name="Rectangle 4"/>
          <p:cNvSpPr txBox="1">
            <a:spLocks noChangeArrowheads="1"/>
          </p:cNvSpPr>
          <p:nvPr/>
        </p:nvSpPr>
        <p:spPr>
          <a:xfrm>
            <a:off x="838200" y="3581400"/>
            <a:ext cx="6096000" cy="791845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orte" pitchFamily="66" charset="0"/>
              </a:rPr>
              <a:t>THANKS  TO   YOU   ALL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971800" y="76200"/>
            <a:ext cx="2218877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u="sng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ontent Placeholder 10"/>
          <p:cNvSpPr txBox="1">
            <a:spLocks/>
          </p:cNvSpPr>
          <p:nvPr/>
        </p:nvSpPr>
        <p:spPr>
          <a:xfrm>
            <a:off x="228600" y="1752600"/>
            <a:ext cx="3487738" cy="396240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শিক্ষক পরিচিতি</a:t>
            </a:r>
            <a:endParaRPr lang="en-US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8" name="Content Placeholder 12"/>
          <p:cNvSpPr txBox="1">
            <a:spLocks/>
          </p:cNvSpPr>
          <p:nvPr/>
        </p:nvSpPr>
        <p:spPr>
          <a:xfrm>
            <a:off x="3810000" y="1752600"/>
            <a:ext cx="3335338" cy="396240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28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পাঠ পরিচিতি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2800" b="1" dirty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শ্রেণীঃ দশম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2800" b="1" dirty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বিষয়ঃ কম্পিউটার শিক্ষা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u="sng" dirty="0">
              <a:ln/>
              <a:solidFill>
                <a:srgbClr val="4F032E"/>
              </a:solidFill>
              <a:latin typeface="SolaimanLipi" pitchFamily="65" charset="0"/>
              <a:cs typeface="SolaimanLipi" pitchFamily="65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2800" b="1" u="sng" dirty="0">
                <a:ln/>
                <a:solidFill>
                  <a:srgbClr val="4F032E"/>
                </a:solidFill>
                <a:latin typeface="SolaimanLipi" pitchFamily="65" charset="0"/>
                <a:cs typeface="SolaimanLipi" pitchFamily="65" charset="0"/>
              </a:rPr>
              <a:t>আলোচনার বিষয়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n-BD" sz="2800" b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কম্পিউটার হার্ডওয়ার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2201"/>
            <a:ext cx="1319750" cy="129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/>
          <p:cNvSpPr txBox="1"/>
          <p:nvPr/>
        </p:nvSpPr>
        <p:spPr>
          <a:xfrm>
            <a:off x="228599" y="3657600"/>
            <a:ext cx="3581401" cy="24314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মো:- রাশেদ রায়হান (লিটন)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দুর্গাপুর মাধ্যমিক বিদ্যালয়</a:t>
            </a:r>
            <a:r>
              <a:rPr lang="bn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কুমারখালী,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কুষ্টিয়া।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E-mail:  rashedraihan1978@gmail.com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Mobile: 01942778660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n-BD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1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/>
          <p:cNvGrpSpPr/>
          <p:nvPr/>
        </p:nvGrpSpPr>
        <p:grpSpPr>
          <a:xfrm>
            <a:off x="-777838" y="-152400"/>
            <a:ext cx="10775635" cy="7010400"/>
            <a:chOff x="-777838" y="-152400"/>
            <a:chExt cx="10775635" cy="7010400"/>
          </a:xfrm>
        </p:grpSpPr>
        <p:pic>
          <p:nvPicPr>
            <p:cNvPr id="4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150" y="0"/>
              <a:ext cx="9249149" cy="685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7" name="Flowchart: Data 16"/>
            <p:cNvSpPr/>
            <p:nvPr/>
          </p:nvSpPr>
          <p:spPr>
            <a:xfrm rot="4368122">
              <a:off x="2262127" y="-1388337"/>
              <a:ext cx="4695706" cy="10775635"/>
            </a:xfrm>
            <a:prstGeom prst="flowChartInputOutpu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 rot="20553635">
              <a:off x="-168781" y="828938"/>
              <a:ext cx="3804487" cy="1999724"/>
              <a:chOff x="318200" y="752859"/>
              <a:chExt cx="7263846" cy="4711237"/>
            </a:xfrm>
          </p:grpSpPr>
          <p:pic>
            <p:nvPicPr>
              <p:cNvPr id="19" name="Picture 18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2980" y="2530000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20" name="Picture 19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1408" y="1539179"/>
                <a:ext cx="1660638" cy="1957029"/>
              </a:xfrm>
              <a:prstGeom prst="rect">
                <a:avLst/>
              </a:prstGeom>
            </p:spPr>
          </p:pic>
          <p:pic>
            <p:nvPicPr>
              <p:cNvPr id="21" name="Picture 20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6547" y="787495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22" name="Picture 21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2252" y="3058093"/>
                <a:ext cx="1562910" cy="1957029"/>
              </a:xfrm>
              <a:prstGeom prst="rect">
                <a:avLst/>
              </a:prstGeom>
            </p:spPr>
          </p:pic>
          <p:pic>
            <p:nvPicPr>
              <p:cNvPr id="23" name="Picture 22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10975" y="2358671"/>
                <a:ext cx="1460641" cy="2057241"/>
              </a:xfrm>
              <a:prstGeom prst="rect">
                <a:avLst/>
              </a:prstGeom>
            </p:spPr>
          </p:pic>
          <p:pic>
            <p:nvPicPr>
              <p:cNvPr id="24" name="Picture 23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3547" y="1532252"/>
                <a:ext cx="1660638" cy="1957029"/>
              </a:xfrm>
              <a:prstGeom prst="rect">
                <a:avLst/>
              </a:prstGeom>
            </p:spPr>
          </p:pic>
          <p:pic>
            <p:nvPicPr>
              <p:cNvPr id="25" name="Picture 24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2547" y="752859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26" name="Picture 25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4304" y="3134738"/>
                <a:ext cx="1562910" cy="1957029"/>
              </a:xfrm>
              <a:prstGeom prst="rect">
                <a:avLst/>
              </a:prstGeom>
            </p:spPr>
          </p:pic>
          <p:pic>
            <p:nvPicPr>
              <p:cNvPr id="27" name="Picture 26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2952" y="1163116"/>
                <a:ext cx="1555983" cy="2191526"/>
              </a:xfrm>
              <a:prstGeom prst="rect">
                <a:avLst/>
              </a:prstGeom>
            </p:spPr>
          </p:pic>
          <p:pic>
            <p:nvPicPr>
              <p:cNvPr id="28" name="Picture 27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4849" y="1397613"/>
                <a:ext cx="1562910" cy="1957029"/>
              </a:xfrm>
              <a:prstGeom prst="rect">
                <a:avLst/>
              </a:prstGeom>
            </p:spPr>
          </p:pic>
          <p:pic>
            <p:nvPicPr>
              <p:cNvPr id="29" name="Picture 28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200" y="1000852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30" name="Picture 29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18609" y="1792453"/>
                <a:ext cx="1153949" cy="1444940"/>
              </a:xfrm>
              <a:prstGeom prst="rect">
                <a:avLst/>
              </a:prstGeom>
            </p:spPr>
          </p:pic>
          <p:pic>
            <p:nvPicPr>
              <p:cNvPr id="31" name="Picture 30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9814" y="2376127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32" name="Picture 31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7155" y="2376127"/>
                <a:ext cx="1562910" cy="1957029"/>
              </a:xfrm>
              <a:prstGeom prst="rect">
                <a:avLst/>
              </a:prstGeom>
            </p:spPr>
          </p:pic>
          <p:pic>
            <p:nvPicPr>
              <p:cNvPr id="33" name="Picture 32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1673" y="1650679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34" name="Picture 33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3284" y="2510766"/>
                <a:ext cx="1203129" cy="1506522"/>
              </a:xfrm>
              <a:prstGeom prst="rect">
                <a:avLst/>
              </a:prstGeom>
            </p:spPr>
          </p:pic>
          <p:pic>
            <p:nvPicPr>
              <p:cNvPr id="35" name="Picture 34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4453" y="2748456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36" name="Picture 35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6599" y="2549087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37" name="Picture 36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3225" y="1272931"/>
                <a:ext cx="1238785" cy="1744768"/>
              </a:xfrm>
              <a:prstGeom prst="rect">
                <a:avLst/>
              </a:prstGeom>
            </p:spPr>
          </p:pic>
          <p:pic>
            <p:nvPicPr>
              <p:cNvPr id="38" name="Picture 37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0931" y="2064178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39" name="Picture 38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6349" y="2509514"/>
                <a:ext cx="1928104" cy="2715640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 rot="20553635">
              <a:off x="-199781" y="158093"/>
              <a:ext cx="3042253" cy="970828"/>
              <a:chOff x="318200" y="752859"/>
              <a:chExt cx="7263846" cy="4711237"/>
            </a:xfrm>
          </p:grpSpPr>
          <p:pic>
            <p:nvPicPr>
              <p:cNvPr id="42" name="Picture 41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2980" y="2530000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43" name="Picture 42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1408" y="1539179"/>
                <a:ext cx="1660638" cy="1957029"/>
              </a:xfrm>
              <a:prstGeom prst="rect">
                <a:avLst/>
              </a:prstGeom>
            </p:spPr>
          </p:pic>
          <p:pic>
            <p:nvPicPr>
              <p:cNvPr id="44" name="Picture 43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6547" y="787495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45" name="Picture 44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2252" y="3058093"/>
                <a:ext cx="1562910" cy="1957029"/>
              </a:xfrm>
              <a:prstGeom prst="rect">
                <a:avLst/>
              </a:prstGeom>
            </p:spPr>
          </p:pic>
          <p:pic>
            <p:nvPicPr>
              <p:cNvPr id="46" name="Picture 45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10975" y="2358671"/>
                <a:ext cx="1460641" cy="2057241"/>
              </a:xfrm>
              <a:prstGeom prst="rect">
                <a:avLst/>
              </a:prstGeom>
            </p:spPr>
          </p:pic>
          <p:pic>
            <p:nvPicPr>
              <p:cNvPr id="47" name="Picture 46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3547" y="1532252"/>
                <a:ext cx="1660638" cy="1957029"/>
              </a:xfrm>
              <a:prstGeom prst="rect">
                <a:avLst/>
              </a:prstGeom>
            </p:spPr>
          </p:pic>
          <p:pic>
            <p:nvPicPr>
              <p:cNvPr id="48" name="Picture 47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2547" y="752859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49" name="Picture 48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4304" y="3134738"/>
                <a:ext cx="1562910" cy="1957029"/>
              </a:xfrm>
              <a:prstGeom prst="rect">
                <a:avLst/>
              </a:prstGeom>
            </p:spPr>
          </p:pic>
          <p:pic>
            <p:nvPicPr>
              <p:cNvPr id="50" name="Picture 49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2952" y="1163116"/>
                <a:ext cx="1555983" cy="2191526"/>
              </a:xfrm>
              <a:prstGeom prst="rect">
                <a:avLst/>
              </a:prstGeom>
            </p:spPr>
          </p:pic>
          <p:pic>
            <p:nvPicPr>
              <p:cNvPr id="51" name="Picture 50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4849" y="1397613"/>
                <a:ext cx="1562910" cy="1957029"/>
              </a:xfrm>
              <a:prstGeom prst="rect">
                <a:avLst/>
              </a:prstGeom>
            </p:spPr>
          </p:pic>
          <p:pic>
            <p:nvPicPr>
              <p:cNvPr id="52" name="Picture 51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200" y="1000852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53" name="Picture 52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18609" y="1792453"/>
                <a:ext cx="1153949" cy="1444940"/>
              </a:xfrm>
              <a:prstGeom prst="rect">
                <a:avLst/>
              </a:prstGeom>
            </p:spPr>
          </p:pic>
          <p:pic>
            <p:nvPicPr>
              <p:cNvPr id="54" name="Picture 53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9814" y="2376127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55" name="Picture 54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7155" y="2376127"/>
                <a:ext cx="1562910" cy="1957029"/>
              </a:xfrm>
              <a:prstGeom prst="rect">
                <a:avLst/>
              </a:prstGeom>
            </p:spPr>
          </p:pic>
          <p:pic>
            <p:nvPicPr>
              <p:cNvPr id="56" name="Picture 55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1673" y="1650679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57" name="Picture 56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3284" y="2510766"/>
                <a:ext cx="1203129" cy="1506522"/>
              </a:xfrm>
              <a:prstGeom prst="rect">
                <a:avLst/>
              </a:prstGeom>
            </p:spPr>
          </p:pic>
          <p:pic>
            <p:nvPicPr>
              <p:cNvPr id="58" name="Picture 57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4453" y="2748456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59" name="Picture 58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6599" y="2549087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60" name="Picture 59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3225" y="1272931"/>
                <a:ext cx="1238785" cy="1744768"/>
              </a:xfrm>
              <a:prstGeom prst="rect">
                <a:avLst/>
              </a:prstGeom>
            </p:spPr>
          </p:pic>
          <p:pic>
            <p:nvPicPr>
              <p:cNvPr id="61" name="Picture 60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0931" y="2064178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62" name="Picture 61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6349" y="2509514"/>
                <a:ext cx="1928104" cy="2715640"/>
              </a:xfrm>
              <a:prstGeom prst="rect">
                <a:avLst/>
              </a:prstGeom>
            </p:spPr>
          </p:pic>
        </p:grpSp>
        <p:grpSp>
          <p:nvGrpSpPr>
            <p:cNvPr id="85" name="Group 84"/>
            <p:cNvGrpSpPr/>
            <p:nvPr/>
          </p:nvGrpSpPr>
          <p:grpSpPr>
            <a:xfrm rot="21058880">
              <a:off x="5749086" y="-11549"/>
              <a:ext cx="3218050" cy="1598002"/>
              <a:chOff x="318200" y="752859"/>
              <a:chExt cx="7263846" cy="4711237"/>
            </a:xfrm>
          </p:grpSpPr>
          <p:pic>
            <p:nvPicPr>
              <p:cNvPr id="86" name="Picture 85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2980" y="2530000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87" name="Picture 86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1408" y="1539179"/>
                <a:ext cx="1660638" cy="1957029"/>
              </a:xfrm>
              <a:prstGeom prst="rect">
                <a:avLst/>
              </a:prstGeom>
            </p:spPr>
          </p:pic>
          <p:pic>
            <p:nvPicPr>
              <p:cNvPr id="88" name="Picture 87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6547" y="787495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89" name="Picture 88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2252" y="3058093"/>
                <a:ext cx="1562910" cy="1957029"/>
              </a:xfrm>
              <a:prstGeom prst="rect">
                <a:avLst/>
              </a:prstGeom>
            </p:spPr>
          </p:pic>
          <p:pic>
            <p:nvPicPr>
              <p:cNvPr id="90" name="Picture 89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10975" y="2358671"/>
                <a:ext cx="1460641" cy="2057241"/>
              </a:xfrm>
              <a:prstGeom prst="rect">
                <a:avLst/>
              </a:prstGeom>
            </p:spPr>
          </p:pic>
          <p:pic>
            <p:nvPicPr>
              <p:cNvPr id="91" name="Picture 90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3547" y="1532252"/>
                <a:ext cx="1660638" cy="1957029"/>
              </a:xfrm>
              <a:prstGeom prst="rect">
                <a:avLst/>
              </a:prstGeom>
            </p:spPr>
          </p:pic>
          <p:pic>
            <p:nvPicPr>
              <p:cNvPr id="92" name="Picture 91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2547" y="752859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93" name="Picture 92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4304" y="3134738"/>
                <a:ext cx="1562910" cy="1957029"/>
              </a:xfrm>
              <a:prstGeom prst="rect">
                <a:avLst/>
              </a:prstGeom>
            </p:spPr>
          </p:pic>
          <p:pic>
            <p:nvPicPr>
              <p:cNvPr id="94" name="Picture 93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2952" y="1163116"/>
                <a:ext cx="1555983" cy="2191526"/>
              </a:xfrm>
              <a:prstGeom prst="rect">
                <a:avLst/>
              </a:prstGeom>
            </p:spPr>
          </p:pic>
          <p:pic>
            <p:nvPicPr>
              <p:cNvPr id="95" name="Picture 94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4849" y="1397613"/>
                <a:ext cx="1562910" cy="1957029"/>
              </a:xfrm>
              <a:prstGeom prst="rect">
                <a:avLst/>
              </a:prstGeom>
            </p:spPr>
          </p:pic>
          <p:pic>
            <p:nvPicPr>
              <p:cNvPr id="96" name="Picture 95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200" y="1000852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97" name="Picture 96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18609" y="1792453"/>
                <a:ext cx="1153949" cy="1444940"/>
              </a:xfrm>
              <a:prstGeom prst="rect">
                <a:avLst/>
              </a:prstGeom>
            </p:spPr>
          </p:pic>
          <p:pic>
            <p:nvPicPr>
              <p:cNvPr id="98" name="Picture 97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9814" y="2376127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99" name="Picture 98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7155" y="2376127"/>
                <a:ext cx="1562910" cy="1957029"/>
              </a:xfrm>
              <a:prstGeom prst="rect">
                <a:avLst/>
              </a:prstGeom>
            </p:spPr>
          </p:pic>
          <p:pic>
            <p:nvPicPr>
              <p:cNvPr id="100" name="Picture 99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1673" y="1650679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101" name="Picture 100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3284" y="2510766"/>
                <a:ext cx="1203129" cy="1506522"/>
              </a:xfrm>
              <a:prstGeom prst="rect">
                <a:avLst/>
              </a:prstGeom>
            </p:spPr>
          </p:pic>
          <p:pic>
            <p:nvPicPr>
              <p:cNvPr id="102" name="Picture 101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4453" y="2748456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103" name="Picture 102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6599" y="2549087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104" name="Picture 103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3225" y="1272931"/>
                <a:ext cx="1238785" cy="1744768"/>
              </a:xfrm>
              <a:prstGeom prst="rect">
                <a:avLst/>
              </a:prstGeom>
            </p:spPr>
          </p:pic>
          <p:pic>
            <p:nvPicPr>
              <p:cNvPr id="105" name="Picture 104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0931" y="2064178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106" name="Picture 105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6349" y="2509514"/>
                <a:ext cx="1928104" cy="2715640"/>
              </a:xfrm>
              <a:prstGeom prst="rect">
                <a:avLst/>
              </a:prstGeom>
            </p:spPr>
          </p:pic>
        </p:grpSp>
        <p:grpSp>
          <p:nvGrpSpPr>
            <p:cNvPr id="107" name="Group 106"/>
            <p:cNvGrpSpPr/>
            <p:nvPr/>
          </p:nvGrpSpPr>
          <p:grpSpPr>
            <a:xfrm rot="21104997">
              <a:off x="5579770" y="5127320"/>
              <a:ext cx="3604327" cy="1561318"/>
              <a:chOff x="318200" y="752859"/>
              <a:chExt cx="7263846" cy="4711237"/>
            </a:xfrm>
          </p:grpSpPr>
          <p:pic>
            <p:nvPicPr>
              <p:cNvPr id="108" name="Picture 107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2980" y="2530000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109" name="Picture 108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1408" y="1539179"/>
                <a:ext cx="1660638" cy="1957029"/>
              </a:xfrm>
              <a:prstGeom prst="rect">
                <a:avLst/>
              </a:prstGeom>
            </p:spPr>
          </p:pic>
          <p:pic>
            <p:nvPicPr>
              <p:cNvPr id="110" name="Picture 109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16547" y="787495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111" name="Picture 110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2252" y="3058093"/>
                <a:ext cx="1562910" cy="1957029"/>
              </a:xfrm>
              <a:prstGeom prst="rect">
                <a:avLst/>
              </a:prstGeom>
            </p:spPr>
          </p:pic>
          <p:pic>
            <p:nvPicPr>
              <p:cNvPr id="112" name="Picture 111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10975" y="2358671"/>
                <a:ext cx="1460641" cy="2057241"/>
              </a:xfrm>
              <a:prstGeom prst="rect">
                <a:avLst/>
              </a:prstGeom>
            </p:spPr>
          </p:pic>
          <p:pic>
            <p:nvPicPr>
              <p:cNvPr id="113" name="Picture 112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3547" y="1532252"/>
                <a:ext cx="1660638" cy="1957029"/>
              </a:xfrm>
              <a:prstGeom prst="rect">
                <a:avLst/>
              </a:prstGeom>
            </p:spPr>
          </p:pic>
          <p:pic>
            <p:nvPicPr>
              <p:cNvPr id="114" name="Picture 113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2547" y="752859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115" name="Picture 114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44304" y="3134738"/>
                <a:ext cx="1562910" cy="1957029"/>
              </a:xfrm>
              <a:prstGeom prst="rect">
                <a:avLst/>
              </a:prstGeom>
            </p:spPr>
          </p:pic>
          <p:pic>
            <p:nvPicPr>
              <p:cNvPr id="116" name="Picture 115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92952" y="1163116"/>
                <a:ext cx="1555983" cy="2191526"/>
              </a:xfrm>
              <a:prstGeom prst="rect">
                <a:avLst/>
              </a:prstGeom>
            </p:spPr>
          </p:pic>
          <p:pic>
            <p:nvPicPr>
              <p:cNvPr id="117" name="Picture 116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64849" y="1397613"/>
                <a:ext cx="1562910" cy="1957029"/>
              </a:xfrm>
              <a:prstGeom prst="rect">
                <a:avLst/>
              </a:prstGeom>
            </p:spPr>
          </p:pic>
          <p:pic>
            <p:nvPicPr>
              <p:cNvPr id="118" name="Picture 117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200" y="1000852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119" name="Picture 118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18609" y="1792453"/>
                <a:ext cx="1153949" cy="1444940"/>
              </a:xfrm>
              <a:prstGeom prst="rect">
                <a:avLst/>
              </a:prstGeom>
            </p:spPr>
          </p:pic>
          <p:pic>
            <p:nvPicPr>
              <p:cNvPr id="120" name="Picture 119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39814" y="2376127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121" name="Picture 120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7155" y="2376127"/>
                <a:ext cx="1562910" cy="1957029"/>
              </a:xfrm>
              <a:prstGeom prst="rect">
                <a:avLst/>
              </a:prstGeom>
            </p:spPr>
          </p:pic>
          <p:pic>
            <p:nvPicPr>
              <p:cNvPr id="122" name="Picture 121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1673" y="1650679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123" name="Picture 122" descr="png_tree_ab_by_paradise234-d5gy7u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3284" y="2510766"/>
                <a:ext cx="1203129" cy="1506522"/>
              </a:xfrm>
              <a:prstGeom prst="rect">
                <a:avLst/>
              </a:prstGeom>
            </p:spPr>
          </p:pic>
          <p:pic>
            <p:nvPicPr>
              <p:cNvPr id="124" name="Picture 123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4453" y="2748456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125" name="Picture 124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56599" y="2549087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126" name="Picture 125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63225" y="1272931"/>
                <a:ext cx="1238785" cy="1744768"/>
              </a:xfrm>
              <a:prstGeom prst="rect">
                <a:avLst/>
              </a:prstGeom>
            </p:spPr>
          </p:pic>
          <p:pic>
            <p:nvPicPr>
              <p:cNvPr id="127" name="Picture 126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0931" y="2064178"/>
                <a:ext cx="1928104" cy="2715640"/>
              </a:xfrm>
              <a:prstGeom prst="rect">
                <a:avLst/>
              </a:prstGeom>
            </p:spPr>
          </p:pic>
          <p:pic>
            <p:nvPicPr>
              <p:cNvPr id="128" name="Picture 127" descr="Palm-Tree-Requested-HQ-psd63713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6349" y="2509514"/>
                <a:ext cx="1928104" cy="2715640"/>
              </a:xfrm>
              <a:prstGeom prst="rect">
                <a:avLst/>
              </a:prstGeom>
            </p:spPr>
          </p:pic>
        </p:grpSp>
        <p:pic>
          <p:nvPicPr>
            <p:cNvPr id="129" name="Picture 128" descr="Palm-Tree-Requested-HQ-psd6371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104997">
              <a:off x="4156060" y="5707999"/>
              <a:ext cx="956727" cy="899971"/>
            </a:xfrm>
            <a:prstGeom prst="rect">
              <a:avLst/>
            </a:prstGeom>
          </p:spPr>
        </p:pic>
        <p:pic>
          <p:nvPicPr>
            <p:cNvPr id="130" name="Picture 129" descr="Palm-Tree-Requested-HQ-psd6371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104997">
              <a:off x="4884342" y="5746571"/>
              <a:ext cx="956727" cy="899971"/>
            </a:xfrm>
            <a:prstGeom prst="rect">
              <a:avLst/>
            </a:prstGeom>
          </p:spPr>
        </p:pic>
        <p:sp>
          <p:nvSpPr>
            <p:cNvPr id="131" name="Rectangle 130"/>
            <p:cNvSpPr/>
            <p:nvPr/>
          </p:nvSpPr>
          <p:spPr>
            <a:xfrm>
              <a:off x="2971800" y="-152400"/>
              <a:ext cx="2505814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6000" b="1" u="sng" spc="150" dirty="0" smtClean="0">
                  <a:ln w="11430"/>
                  <a:solidFill>
                    <a:srgbClr val="FF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</a:t>
              </a:r>
              <a:r>
                <a:rPr lang="bn-BD" sz="4800" b="1" u="sng" spc="150" dirty="0" smtClean="0">
                  <a:ln w="11430"/>
                  <a:solidFill>
                    <a:srgbClr val="FF0000"/>
                  </a:solidFill>
                  <a:effectLst>
                    <a:glow rad="101600">
                      <a:srgbClr val="FFFF00">
                        <a:alpha val="60000"/>
                      </a:srgbClr>
                    </a:glow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বেগ সৃষ্টি</a:t>
              </a:r>
              <a:endParaRPr lang="en-US" sz="4800" u="sng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1600200"/>
            <a:ext cx="7010400" cy="4142509"/>
            <a:chOff x="0" y="1828800"/>
            <a:chExt cx="7010400" cy="4142509"/>
          </a:xfrm>
        </p:grpSpPr>
        <p:pic>
          <p:nvPicPr>
            <p:cNvPr id="5" name="Picture 2" descr="C:\Documents and Settings\Administrator\My Documents\Downloads\animated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42574" y="1828800"/>
              <a:ext cx="1684175" cy="1447800"/>
            </a:xfrm>
            <a:prstGeom prst="rect">
              <a:avLst/>
            </a:prstGeom>
            <a:noFill/>
          </p:spPr>
        </p:pic>
        <p:pic>
          <p:nvPicPr>
            <p:cNvPr id="6" name="Picture 5" descr="C:\Documents and Settings\Administrator\My Documents\Downloads\animated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45204" y="2514598"/>
              <a:ext cx="1684175" cy="1447800"/>
            </a:xfrm>
            <a:prstGeom prst="rect">
              <a:avLst/>
            </a:prstGeom>
            <a:noFill/>
          </p:spPr>
        </p:pic>
        <p:pic>
          <p:nvPicPr>
            <p:cNvPr id="7" name="Picture 2" descr="C:\Documents and Settings\Administrator\My Documents\Downloads\animated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26225" y="3321627"/>
              <a:ext cx="1684175" cy="1447800"/>
            </a:xfrm>
            <a:prstGeom prst="rect">
              <a:avLst/>
            </a:prstGeom>
            <a:noFill/>
          </p:spPr>
        </p:pic>
        <p:pic>
          <p:nvPicPr>
            <p:cNvPr id="8" name="Picture 2" descr="C:\Documents and Settings\Administrator\My Documents\Downloads\animated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39291" y="2514598"/>
              <a:ext cx="1684175" cy="1447800"/>
            </a:xfrm>
            <a:prstGeom prst="rect">
              <a:avLst/>
            </a:prstGeom>
            <a:noFill/>
          </p:spPr>
        </p:pic>
        <p:pic>
          <p:nvPicPr>
            <p:cNvPr id="9" name="Picture 8" descr="C:\Documents and Settings\Administrator\My Documents\Downloads\animated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61029" y="3075709"/>
              <a:ext cx="1684175" cy="1447800"/>
            </a:xfrm>
            <a:prstGeom prst="rect">
              <a:avLst/>
            </a:prstGeom>
            <a:noFill/>
          </p:spPr>
        </p:pic>
        <p:pic>
          <p:nvPicPr>
            <p:cNvPr id="10" name="Picture 2" descr="C:\Documents and Settings\Administrator\My Documents\Downloads\animated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06939" y="3505200"/>
              <a:ext cx="1684175" cy="1447800"/>
            </a:xfrm>
            <a:prstGeom prst="rect">
              <a:avLst/>
            </a:prstGeom>
            <a:noFill/>
          </p:spPr>
        </p:pic>
        <p:pic>
          <p:nvPicPr>
            <p:cNvPr id="11" name="Picture 2" descr="C:\Documents and Settings\Administrator\My Documents\Downloads\animated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81172" y="3200400"/>
              <a:ext cx="1684175" cy="1447800"/>
            </a:xfrm>
            <a:prstGeom prst="rect">
              <a:avLst/>
            </a:prstGeom>
            <a:noFill/>
          </p:spPr>
        </p:pic>
        <p:pic>
          <p:nvPicPr>
            <p:cNvPr id="12" name="Picture 11" descr="C:\Documents and Settings\Administrator\My Documents\Downloads\animated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02910" y="3761511"/>
              <a:ext cx="1684175" cy="1447800"/>
            </a:xfrm>
            <a:prstGeom prst="rect">
              <a:avLst/>
            </a:prstGeom>
            <a:noFill/>
          </p:spPr>
        </p:pic>
        <p:pic>
          <p:nvPicPr>
            <p:cNvPr id="13" name="Picture 2" descr="C:\Documents and Settings\Administrator\My Documents\Downloads\animated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48402" y="4052454"/>
              <a:ext cx="1684175" cy="1447800"/>
            </a:xfrm>
            <a:prstGeom prst="rect">
              <a:avLst/>
            </a:prstGeom>
            <a:noFill/>
          </p:spPr>
        </p:pic>
        <p:pic>
          <p:nvPicPr>
            <p:cNvPr id="14" name="Picture 2" descr="C:\Documents and Settings\Administrator\My Documents\Downloads\animated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983181"/>
              <a:ext cx="1684175" cy="1447800"/>
            </a:xfrm>
            <a:prstGeom prst="rect">
              <a:avLst/>
            </a:prstGeom>
            <a:noFill/>
          </p:spPr>
        </p:pic>
        <p:pic>
          <p:nvPicPr>
            <p:cNvPr id="15" name="Picture 14" descr="C:\Documents and Settings\Administrator\My Documents\Downloads\animated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4227" y="4391889"/>
              <a:ext cx="1684175" cy="1447800"/>
            </a:xfrm>
            <a:prstGeom prst="rect">
              <a:avLst/>
            </a:prstGeom>
            <a:noFill/>
          </p:spPr>
        </p:pic>
        <p:pic>
          <p:nvPicPr>
            <p:cNvPr id="16" name="Picture 2" descr="C:\Documents and Settings\Administrator\My Documents\Downloads\animated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8873" y="4523509"/>
              <a:ext cx="1684175" cy="1447800"/>
            </a:xfrm>
            <a:prstGeom prst="rect">
              <a:avLst/>
            </a:prstGeom>
            <a:noFill/>
          </p:spPr>
        </p:pic>
      </p:grpSp>
      <p:grpSp>
        <p:nvGrpSpPr>
          <p:cNvPr id="63" name="Group 62"/>
          <p:cNvGrpSpPr/>
          <p:nvPr/>
        </p:nvGrpSpPr>
        <p:grpSpPr>
          <a:xfrm rot="21325685">
            <a:off x="2805066" y="492268"/>
            <a:ext cx="3661319" cy="1726756"/>
            <a:chOff x="318200" y="752859"/>
            <a:chExt cx="7263846" cy="4711237"/>
          </a:xfrm>
        </p:grpSpPr>
        <p:pic>
          <p:nvPicPr>
            <p:cNvPr id="64" name="Picture 63" descr="Palm-Tree-Requested-HQ-psd6371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2980" y="2530000"/>
              <a:ext cx="1928104" cy="2715640"/>
            </a:xfrm>
            <a:prstGeom prst="rect">
              <a:avLst/>
            </a:prstGeom>
          </p:spPr>
        </p:pic>
        <p:pic>
          <p:nvPicPr>
            <p:cNvPr id="65" name="Picture 64" descr="png_tree_ab_by_paradise234-d5gy7ul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1408" y="1539179"/>
              <a:ext cx="1660638" cy="1957029"/>
            </a:xfrm>
            <a:prstGeom prst="rect">
              <a:avLst/>
            </a:prstGeom>
          </p:spPr>
        </p:pic>
        <p:pic>
          <p:nvPicPr>
            <p:cNvPr id="66" name="Picture 65" descr="Palm-Tree-Requested-HQ-psd6371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16547" y="787495"/>
              <a:ext cx="1928104" cy="2715640"/>
            </a:xfrm>
            <a:prstGeom prst="rect">
              <a:avLst/>
            </a:prstGeom>
          </p:spPr>
        </p:pic>
        <p:pic>
          <p:nvPicPr>
            <p:cNvPr id="67" name="Picture 66" descr="png_tree_ab_by_paradise234-d5gy7ul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2252" y="3058093"/>
              <a:ext cx="1562910" cy="1957029"/>
            </a:xfrm>
            <a:prstGeom prst="rect">
              <a:avLst/>
            </a:prstGeom>
          </p:spPr>
        </p:pic>
        <p:pic>
          <p:nvPicPr>
            <p:cNvPr id="68" name="Picture 67" descr="Palm-Tree-Requested-HQ-psd6371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0975" y="2358671"/>
              <a:ext cx="1460641" cy="2057241"/>
            </a:xfrm>
            <a:prstGeom prst="rect">
              <a:avLst/>
            </a:prstGeom>
          </p:spPr>
        </p:pic>
        <p:pic>
          <p:nvPicPr>
            <p:cNvPr id="69" name="Picture 68" descr="png_tree_ab_by_paradise234-d5gy7ul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73547" y="1532252"/>
              <a:ext cx="1660638" cy="1957029"/>
            </a:xfrm>
            <a:prstGeom prst="rect">
              <a:avLst/>
            </a:prstGeom>
          </p:spPr>
        </p:pic>
        <p:pic>
          <p:nvPicPr>
            <p:cNvPr id="70" name="Picture 69" descr="Palm-Tree-Requested-HQ-psd6371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2547" y="752859"/>
              <a:ext cx="1928104" cy="2715640"/>
            </a:xfrm>
            <a:prstGeom prst="rect">
              <a:avLst/>
            </a:prstGeom>
          </p:spPr>
        </p:pic>
        <p:pic>
          <p:nvPicPr>
            <p:cNvPr id="71" name="Picture 70" descr="png_tree_ab_by_paradise234-d5gy7ul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4304" y="3134738"/>
              <a:ext cx="1562910" cy="1957029"/>
            </a:xfrm>
            <a:prstGeom prst="rect">
              <a:avLst/>
            </a:prstGeom>
          </p:spPr>
        </p:pic>
        <p:pic>
          <p:nvPicPr>
            <p:cNvPr id="72" name="Picture 71" descr="Palm-Tree-Requested-HQ-psd6371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2952" y="1163116"/>
              <a:ext cx="1555983" cy="2191526"/>
            </a:xfrm>
            <a:prstGeom prst="rect">
              <a:avLst/>
            </a:prstGeom>
          </p:spPr>
        </p:pic>
        <p:pic>
          <p:nvPicPr>
            <p:cNvPr id="73" name="Picture 72" descr="png_tree_ab_by_paradise234-d5gy7ul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64849" y="1397613"/>
              <a:ext cx="1562910" cy="1957029"/>
            </a:xfrm>
            <a:prstGeom prst="rect">
              <a:avLst/>
            </a:prstGeom>
          </p:spPr>
        </p:pic>
        <p:pic>
          <p:nvPicPr>
            <p:cNvPr id="74" name="Picture 73" descr="Palm-Tree-Requested-HQ-psd6371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200" y="1000852"/>
              <a:ext cx="1928104" cy="2715640"/>
            </a:xfrm>
            <a:prstGeom prst="rect">
              <a:avLst/>
            </a:prstGeom>
          </p:spPr>
        </p:pic>
        <p:pic>
          <p:nvPicPr>
            <p:cNvPr id="75" name="Picture 74" descr="png_tree_ab_by_paradise234-d5gy7ul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18609" y="1792453"/>
              <a:ext cx="1153949" cy="1444940"/>
            </a:xfrm>
            <a:prstGeom prst="rect">
              <a:avLst/>
            </a:prstGeom>
          </p:spPr>
        </p:pic>
        <p:pic>
          <p:nvPicPr>
            <p:cNvPr id="76" name="Picture 75" descr="Palm-Tree-Requested-HQ-psd6371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9814" y="2376127"/>
              <a:ext cx="1928104" cy="2715640"/>
            </a:xfrm>
            <a:prstGeom prst="rect">
              <a:avLst/>
            </a:prstGeom>
          </p:spPr>
        </p:pic>
        <p:pic>
          <p:nvPicPr>
            <p:cNvPr id="77" name="Picture 76" descr="png_tree_ab_by_paradise234-d5gy7ul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7155" y="2376127"/>
              <a:ext cx="1562910" cy="1957029"/>
            </a:xfrm>
            <a:prstGeom prst="rect">
              <a:avLst/>
            </a:prstGeom>
          </p:spPr>
        </p:pic>
        <p:pic>
          <p:nvPicPr>
            <p:cNvPr id="78" name="Picture 77" descr="Palm-Tree-Requested-HQ-psd6371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1673" y="1650679"/>
              <a:ext cx="1928104" cy="2715640"/>
            </a:xfrm>
            <a:prstGeom prst="rect">
              <a:avLst/>
            </a:prstGeom>
          </p:spPr>
        </p:pic>
        <p:pic>
          <p:nvPicPr>
            <p:cNvPr id="79" name="Picture 78" descr="png_tree_ab_by_paradise234-d5gy7ul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3284" y="2510766"/>
              <a:ext cx="1203129" cy="1506522"/>
            </a:xfrm>
            <a:prstGeom prst="rect">
              <a:avLst/>
            </a:prstGeom>
          </p:spPr>
        </p:pic>
        <p:pic>
          <p:nvPicPr>
            <p:cNvPr id="80" name="Picture 79" descr="Palm-Tree-Requested-HQ-psd6371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14453" y="2748456"/>
              <a:ext cx="1928104" cy="2715640"/>
            </a:xfrm>
            <a:prstGeom prst="rect">
              <a:avLst/>
            </a:prstGeom>
          </p:spPr>
        </p:pic>
        <p:pic>
          <p:nvPicPr>
            <p:cNvPr id="81" name="Picture 80" descr="Palm-Tree-Requested-HQ-psd6371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56599" y="2549087"/>
              <a:ext cx="1928104" cy="2715640"/>
            </a:xfrm>
            <a:prstGeom prst="rect">
              <a:avLst/>
            </a:prstGeom>
          </p:spPr>
        </p:pic>
        <p:pic>
          <p:nvPicPr>
            <p:cNvPr id="82" name="Picture 81" descr="Palm-Tree-Requested-HQ-psd6371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63225" y="1272931"/>
              <a:ext cx="1238785" cy="1744768"/>
            </a:xfrm>
            <a:prstGeom prst="rect">
              <a:avLst/>
            </a:prstGeom>
          </p:spPr>
        </p:pic>
        <p:pic>
          <p:nvPicPr>
            <p:cNvPr id="83" name="Picture 82" descr="Palm-Tree-Requested-HQ-psd6371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931" y="2064178"/>
              <a:ext cx="1928104" cy="2715640"/>
            </a:xfrm>
            <a:prstGeom prst="rect">
              <a:avLst/>
            </a:prstGeom>
          </p:spPr>
        </p:pic>
        <p:pic>
          <p:nvPicPr>
            <p:cNvPr id="84" name="Picture 83" descr="Palm-Tree-Requested-HQ-psd63713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6349" y="2509514"/>
              <a:ext cx="1928104" cy="2715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51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666 0.32 L 1.06667 -0.21248 " pathEditMode="relative" rAng="0" ptsTypes="AA">
                                      <p:cBhvr>
                                        <p:cTn id="6" dur="8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67" y="-26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320926"/>
            <a:ext cx="67601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চিত্র দেখ এবং চিন্তা করে </a:t>
            </a:r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বল,কম্পিউটারের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যন্ত্রাংশকে কি বলা হয়?</a:t>
            </a:r>
            <a:endParaRPr lang="en-US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2348" y="34636"/>
            <a:ext cx="257955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হার্ডওয়্যার</a:t>
            </a:r>
            <a:endParaRPr lang="bn-BD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1328356"/>
            <a:ext cx="6666755" cy="3777044"/>
            <a:chOff x="152400" y="1752600"/>
            <a:chExt cx="8686800" cy="4114800"/>
          </a:xfrm>
          <a:noFill/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35637">
              <a:off x="3279338" y="4355091"/>
              <a:ext cx="2014451" cy="11480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152400" y="1752600"/>
              <a:ext cx="8686800" cy="41148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I:\fdfg.jpe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2549236"/>
              <a:ext cx="1546166" cy="997527"/>
            </a:xfrm>
            <a:prstGeom prst="rect">
              <a:avLst/>
            </a:prstGeom>
            <a:grpFill/>
          </p:spPr>
        </p:pic>
        <p:pic>
          <p:nvPicPr>
            <p:cNvPr id="10" name="Picture 9" descr="Dmc - Copy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2200" y="2022763"/>
              <a:ext cx="3048000" cy="1524000"/>
            </a:xfrm>
            <a:prstGeom prst="rect">
              <a:avLst/>
            </a:prstGeom>
            <a:grpFill/>
          </p:spPr>
        </p:pic>
        <p:pic>
          <p:nvPicPr>
            <p:cNvPr id="11" name="Picture 10" descr="43"/>
            <p:cNvPicPr>
              <a:picLocks noChangeAspect="1" noChangeArrowheads="1"/>
            </p:cNvPicPr>
            <p:nvPr/>
          </p:nvPicPr>
          <p:blipFill>
            <a:blip r:embed="rId5">
              <a:lum bright="-32000" contrast="56000"/>
            </a:blip>
            <a:srcRect/>
            <a:stretch>
              <a:fillRect/>
            </a:stretch>
          </p:blipFill>
          <p:spPr bwMode="auto">
            <a:xfrm>
              <a:off x="685800" y="4191000"/>
              <a:ext cx="2181097" cy="13716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" t="6422" r="2327" b="5327"/>
            <a:stretch>
              <a:fillRect/>
            </a:stretch>
          </p:blipFill>
          <p:spPr bwMode="auto">
            <a:xfrm>
              <a:off x="5715000" y="2246435"/>
              <a:ext cx="2667000" cy="15635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486" y="4266422"/>
              <a:ext cx="1451869" cy="12207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8730" y="4078684"/>
              <a:ext cx="1619168" cy="1596231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265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rdware picture for hardw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655323"/>
            <a:ext cx="5610815" cy="4059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598138" y="-41196"/>
            <a:ext cx="58881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6600" b="1" u="sng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7345" y="3159204"/>
            <a:ext cx="2816797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হার্ডওয়্যার</a:t>
            </a:r>
            <a:endParaRPr lang="bn-BD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50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2437" y="2927627"/>
            <a:ext cx="5463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হার্ডওয়্যার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317" y="3787913"/>
            <a:ext cx="6622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 বিভাগ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9953" y="4526384"/>
            <a:ext cx="6628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8482" y="1295400"/>
            <a:ext cx="6172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bn-BD" sz="60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60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55418"/>
            <a:ext cx="2125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b="1" u="sng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2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14399" y="69273"/>
            <a:ext cx="7086601" cy="10064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6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হার্ডওয়্যার কি?</a:t>
            </a:r>
            <a:endParaRPr lang="en-US" sz="60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2931" y="1558195"/>
            <a:ext cx="6494887" cy="3070207"/>
            <a:chOff x="776388" y="2035193"/>
            <a:chExt cx="6494887" cy="3070207"/>
          </a:xfrm>
        </p:grpSpPr>
        <p:grpSp>
          <p:nvGrpSpPr>
            <p:cNvPr id="32" name="Group 31"/>
            <p:cNvGrpSpPr/>
            <p:nvPr/>
          </p:nvGrpSpPr>
          <p:grpSpPr>
            <a:xfrm>
              <a:off x="3962400" y="3769621"/>
              <a:ext cx="1956896" cy="1183379"/>
              <a:chOff x="4475163" y="1755775"/>
              <a:chExt cx="2498725" cy="1482683"/>
            </a:xfrm>
          </p:grpSpPr>
          <p:pic>
            <p:nvPicPr>
              <p:cNvPr id="33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635637">
                <a:off x="4475163" y="1755775"/>
                <a:ext cx="2498725" cy="1423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4" name="Rectangle 4"/>
              <p:cNvSpPr>
                <a:spLocks noChangeArrowheads="1"/>
              </p:cNvSpPr>
              <p:nvPr/>
            </p:nvSpPr>
            <p:spPr bwMode="auto">
              <a:xfrm rot="1728405">
                <a:off x="5071859" y="2582904"/>
                <a:ext cx="884647" cy="655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bn-BD" altLang="en-US" sz="2800" b="1">
                    <a:latin typeface="NikoshBAN" pitchFamily="2" charset="0"/>
                    <a:cs typeface="NikoshBAN" pitchFamily="2" charset="0"/>
                  </a:rPr>
                  <a:t>র‌্যাম</a:t>
                </a:r>
                <a:endParaRPr lang="en-US" altLang="en-US" sz="2800" b="1"/>
              </a:p>
            </p:txBody>
          </p:sp>
        </p:grpSp>
        <p:pic>
          <p:nvPicPr>
            <p:cNvPr id="42" name="Picture 4" descr="lcd-computer-monito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21005" y="2072057"/>
              <a:ext cx="1456692" cy="1330024"/>
            </a:xfrm>
            <a:prstGeom prst="rect">
              <a:avLst/>
            </a:prstGeom>
            <a:noFill/>
            <a:ln/>
          </p:spPr>
        </p:pic>
        <p:sp>
          <p:nvSpPr>
            <p:cNvPr id="44" name="Text Box 6"/>
            <p:cNvSpPr txBox="1">
              <a:spLocks noChangeArrowheads="1"/>
            </p:cNvSpPr>
            <p:nvPr/>
          </p:nvSpPr>
          <p:spPr bwMode="auto">
            <a:xfrm>
              <a:off x="1231403" y="3262139"/>
              <a:ext cx="7003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bn-BD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মনিটর</a:t>
              </a:r>
              <a:endPara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5" name="Picture 4" descr="Computer-Printers-%E2%80%93-A-Tip-to-Cut-Cost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362200" y="2035193"/>
              <a:ext cx="1764586" cy="1151542"/>
            </a:xfrm>
            <a:prstGeom prst="rect">
              <a:avLst/>
            </a:prstGeom>
            <a:noFill/>
            <a:ln/>
          </p:spPr>
        </p:pic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2751943" y="3173070"/>
              <a:ext cx="8239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bn-BD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প্রিন্টার</a:t>
              </a:r>
              <a:endPara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7" name="Picture 7" descr="43"/>
            <p:cNvPicPr>
              <a:picLocks noChangeAspect="1" noChangeArrowheads="1"/>
            </p:cNvPicPr>
            <p:nvPr/>
          </p:nvPicPr>
          <p:blipFill>
            <a:blip r:embed="rId5">
              <a:lum bright="-32000" contrast="56000"/>
            </a:blip>
            <a:srcRect/>
            <a:stretch>
              <a:fillRect/>
            </a:stretch>
          </p:blipFill>
          <p:spPr bwMode="auto">
            <a:xfrm>
              <a:off x="4191000" y="2299560"/>
              <a:ext cx="1824331" cy="1147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Rectangle 47"/>
            <p:cNvSpPr/>
            <p:nvPr/>
          </p:nvSpPr>
          <p:spPr>
            <a:xfrm>
              <a:off x="4390940" y="3202661"/>
              <a:ext cx="10192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প্রজেক্টর</a:t>
              </a:r>
              <a:endParaRPr lang="en-US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902792" y="2438400"/>
              <a:ext cx="1183808" cy="1436359"/>
              <a:chOff x="6671341" y="2457868"/>
              <a:chExt cx="1183808" cy="1436359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6875758" y="3524895"/>
                <a:ext cx="76111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স্পীকার</a:t>
                </a:r>
                <a:r>
                  <a:rPr lang="bn-BD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29" name="Picture 28" descr="268_Multimedia_Speaker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671341" y="2457868"/>
                <a:ext cx="1183808" cy="105317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30" name="Picture 2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76388" y="3581400"/>
              <a:ext cx="1501310" cy="11259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Rectangle 2"/>
            <p:cNvSpPr/>
            <p:nvPr/>
          </p:nvSpPr>
          <p:spPr>
            <a:xfrm>
              <a:off x="1018715" y="4583668"/>
              <a:ext cx="9476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altLang="en-US" b="1" dirty="0" smtClean="0">
                  <a:latin typeface="NikoshBAN" pitchFamily="2" charset="0"/>
                  <a:cs typeface="NikoshBAN" pitchFamily="2" charset="0"/>
                </a:rPr>
                <a:t>মাদারবোর্ড</a:t>
              </a:r>
              <a:endParaRPr lang="en-US" b="1" dirty="0"/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217" y="3429000"/>
              <a:ext cx="1168950" cy="13281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839717" y="4664101"/>
              <a:ext cx="7008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s-IN" altLang="en-US" b="1" dirty="0" smtClean="0">
                  <a:latin typeface="NikoshBAN" pitchFamily="2" charset="0"/>
                  <a:cs typeface="NikoshBAN" pitchFamily="2" charset="0"/>
                </a:rPr>
                <a:t>প্রসেসর</a:t>
              </a:r>
              <a:endParaRPr lang="en-US" b="1" dirty="0"/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3785952"/>
              <a:ext cx="1403875" cy="1180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" name="TextBox 4"/>
            <p:cNvSpPr txBox="1">
              <a:spLocks noChangeArrowheads="1"/>
            </p:cNvSpPr>
            <p:nvPr/>
          </p:nvSpPr>
          <p:spPr bwMode="auto">
            <a:xfrm>
              <a:off x="5867400" y="4736068"/>
              <a:ext cx="12698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bn-BD" altLang="en-US" b="1" dirty="0">
                  <a:latin typeface="NikoshBAN" pitchFamily="2" charset="0"/>
                  <a:cs typeface="NikoshBAN" pitchFamily="2" charset="0"/>
                </a:rPr>
                <a:t>সিমোস ব্যাটারী</a:t>
              </a:r>
              <a:endParaRPr lang="en-US" alt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0" y="5029200"/>
            <a:ext cx="7102934" cy="107721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যে সকল উপাদানের সমন্বয়ে কম্পিউটার তৈরী যেগুলো </a:t>
            </a: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স্পর্শ করা যায় সেই সমস্ত উপাদানকে হার্ডওয়্যার  বলে।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7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971800"/>
            <a:ext cx="5189538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১/ ইনপুট</a:t>
            </a:r>
            <a:r>
              <a:rPr lang="en-US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(Input)</a:t>
            </a:r>
            <a:r>
              <a:rPr lang="bn-BD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5053012"/>
            <a:ext cx="6529388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৩/ আউটপুট</a:t>
            </a:r>
            <a:r>
              <a:rPr lang="en-US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(Output)</a:t>
            </a:r>
            <a:r>
              <a:rPr lang="bn-BD" sz="6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140200"/>
            <a:ext cx="7524750" cy="8620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২/ সেন্টাল প্রসেসিং ইউনিট </a:t>
            </a:r>
            <a:r>
              <a:rPr lang="en-US" sz="5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(CPU)</a:t>
            </a:r>
            <a:r>
              <a:rPr lang="bn-BD" sz="5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000" dirty="0">
              <a:latin typeface="+mn-lt"/>
              <a:cs typeface="+mn-cs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1143000"/>
            <a:ext cx="7315200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হার্ডওয়্যার প্রধানত তিনটি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শ্রেণীতে ভাগ করা যায়।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" y="2895600"/>
            <a:ext cx="1371600" cy="1016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যথা-</a:t>
            </a:r>
            <a:endParaRPr lang="en-US" sz="6000" u="sng" dirty="0">
              <a:latin typeface="+mn-lt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76250" y="152400"/>
            <a:ext cx="7753350" cy="7694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4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হার্ডওয়্যার শ্রেণী বিভাগ</a:t>
            </a:r>
            <a:endParaRPr lang="en-US" sz="4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9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14400" y="94568"/>
            <a:ext cx="70866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ইনপুট ডিভাইস কি?</a:t>
            </a:r>
            <a:endParaRPr lang="en-US" sz="48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6199" y="2209800"/>
            <a:ext cx="7086601" cy="34163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71842" dir="2700000" algn="ctr" rotWithShape="0">
              <a:srgbClr val="FF7C80"/>
            </a:outerShdw>
          </a:effec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সকল যন্ত্রপাতি কম্পিউটারের তথ্য বা ডেটা ইনপুট দেয়ার কাজে ব্যবহার করা হয় তাকে ইনপুট ডিভাইস বলে।</a:t>
            </a:r>
            <a:endParaRPr lang="en-US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0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360</Words>
  <Application>Microsoft Office PowerPoint</Application>
  <PresentationFormat>On-screen Show (4:3)</PresentationFormat>
  <Paragraphs>98</Paragraphs>
  <Slides>19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69</cp:revision>
  <dcterms:created xsi:type="dcterms:W3CDTF">2013-10-01T04:14:55Z</dcterms:created>
  <dcterms:modified xsi:type="dcterms:W3CDTF">2013-10-02T23:48:28Z</dcterms:modified>
</cp:coreProperties>
</file>