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0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9" r:id="rId12"/>
    <p:sldId id="268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8" d="100"/>
          <a:sy n="48" d="100"/>
        </p:scale>
        <p:origin x="4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0F4AD-2F69-4C37-90CC-BED7597CC2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DB5589-4CAF-4AC8-8E47-00B430DD77D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প্রত্যেক দ্রব্যের জন্য একটি পৃথক বাজার থাকবে</a:t>
          </a:r>
          <a:endParaRPr lang="en-US" dirty="0"/>
        </a:p>
      </dgm:t>
    </dgm:pt>
    <dgm:pt modelId="{BB03730D-6263-43F6-BF25-05E98829CE32}" type="parTrans" cxnId="{39F484B3-4535-4AC9-8079-C9FF1BF9D7DC}">
      <dgm:prSet/>
      <dgm:spPr/>
      <dgm:t>
        <a:bodyPr/>
        <a:lstStyle/>
        <a:p>
          <a:endParaRPr lang="en-US"/>
        </a:p>
      </dgm:t>
    </dgm:pt>
    <dgm:pt modelId="{305DBF89-152B-4413-86DC-0AD7765752E0}" type="sibTrans" cxnId="{39F484B3-4535-4AC9-8079-C9FF1BF9D7DC}">
      <dgm:prSet/>
      <dgm:spPr/>
      <dgm:t>
        <a:bodyPr/>
        <a:lstStyle/>
        <a:p>
          <a:endParaRPr lang="en-US"/>
        </a:p>
      </dgm:t>
    </dgm:pt>
    <dgm:pt modelId="{5B364D25-709E-49A6-B0F1-650F7E234CA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ক্রেতা ও বিক্রেতা থাকবে।</a:t>
          </a:r>
          <a:endParaRPr lang="en-US" dirty="0"/>
        </a:p>
      </dgm:t>
    </dgm:pt>
    <dgm:pt modelId="{0AAE717C-6440-4E25-AC4F-92629CD84814}" type="parTrans" cxnId="{B4C30C07-E339-4A29-8881-CD66AE7E5066}">
      <dgm:prSet/>
      <dgm:spPr/>
      <dgm:t>
        <a:bodyPr/>
        <a:lstStyle/>
        <a:p>
          <a:endParaRPr lang="en-US"/>
        </a:p>
      </dgm:t>
    </dgm:pt>
    <dgm:pt modelId="{3473A987-9DDC-49F4-869C-FB66444A0E37}" type="sibTrans" cxnId="{B4C30C07-E339-4A29-8881-CD66AE7E5066}">
      <dgm:prSet/>
      <dgm:spPr/>
      <dgm:t>
        <a:bodyPr/>
        <a:lstStyle/>
        <a:p>
          <a:endParaRPr lang="en-US"/>
        </a:p>
      </dgm:t>
    </dgm:pt>
    <dgm:pt modelId="{E5A12B6D-F828-4B58-8E8A-532C5BA2243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ক্রেতা ও বিক্রেতার মধ্যে প্রতিযোগিতার মাধ্যমে একটি নির্দিষ্ট দামের উদ্ভব।</a:t>
          </a:r>
          <a:endParaRPr lang="en-US" dirty="0"/>
        </a:p>
      </dgm:t>
    </dgm:pt>
    <dgm:pt modelId="{AD1AE6A6-0A04-4189-9B79-3AC52D51482A}" type="parTrans" cxnId="{B6A6F12B-F22F-4ADE-97CC-A28E4CC9CC78}">
      <dgm:prSet/>
      <dgm:spPr/>
      <dgm:t>
        <a:bodyPr/>
        <a:lstStyle/>
        <a:p>
          <a:endParaRPr lang="en-US"/>
        </a:p>
      </dgm:t>
    </dgm:pt>
    <dgm:pt modelId="{D276192E-23A7-46F3-B6E1-824C0E4B73AC}" type="sibTrans" cxnId="{B6A6F12B-F22F-4ADE-97CC-A28E4CC9CC78}">
      <dgm:prSet/>
      <dgm:spPr/>
      <dgm:t>
        <a:bodyPr/>
        <a:lstStyle/>
        <a:p>
          <a:endParaRPr lang="en-US"/>
        </a:p>
      </dgm:t>
    </dgm:pt>
    <dgm:pt modelId="{524FE065-06EF-4B1D-A257-0DE76DB6AD64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লেনদেন ও বিনিময়ের সম্পর্ক থাকবে।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7C741EE-4C25-4F43-8756-42A8ED04F195}" type="parTrans" cxnId="{943E337E-B403-4342-A2ED-BAAEC1DF0101}">
      <dgm:prSet/>
      <dgm:spPr/>
      <dgm:t>
        <a:bodyPr/>
        <a:lstStyle/>
        <a:p>
          <a:endParaRPr lang="en-US"/>
        </a:p>
      </dgm:t>
    </dgm:pt>
    <dgm:pt modelId="{5407947E-DE1E-4590-BC57-56136695A140}" type="sibTrans" cxnId="{943E337E-B403-4342-A2ED-BAAEC1DF0101}">
      <dgm:prSet/>
      <dgm:spPr/>
      <dgm:t>
        <a:bodyPr/>
        <a:lstStyle/>
        <a:p>
          <a:endParaRPr lang="en-US"/>
        </a:p>
      </dgm:t>
    </dgm:pt>
    <dgm:pt modelId="{0E5C8D65-6155-4304-B96F-E9EC7DA9EC3F}" type="pres">
      <dgm:prSet presAssocID="{6DF0F4AD-2F69-4C37-90CC-BED7597CC2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D4B41-5399-4A92-9172-9C61A16BA355}" type="pres">
      <dgm:prSet presAssocID="{5BDB5589-4CAF-4AC8-8E47-00B430DD77D1}" presName="comp" presStyleCnt="0"/>
      <dgm:spPr/>
    </dgm:pt>
    <dgm:pt modelId="{93E7A440-8A22-4062-B74A-E05B924C9043}" type="pres">
      <dgm:prSet presAssocID="{5BDB5589-4CAF-4AC8-8E47-00B430DD77D1}" presName="box" presStyleLbl="node1" presStyleIdx="0" presStyleCnt="4" custLinFactNeighborY="-6519"/>
      <dgm:spPr/>
      <dgm:t>
        <a:bodyPr/>
        <a:lstStyle/>
        <a:p>
          <a:endParaRPr lang="en-US"/>
        </a:p>
      </dgm:t>
    </dgm:pt>
    <dgm:pt modelId="{D675C9C5-F68E-4DEF-8CB9-7AA0064CBEB0}" type="pres">
      <dgm:prSet presAssocID="{5BDB5589-4CAF-4AC8-8E47-00B430DD77D1}" presName="img" presStyleLbl="fgImgPlace1" presStyleIdx="0" presStyleCnt="4" custLinFactNeighborX="-2592" custLinFactNeighborY="-4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0DE80D-F293-4014-A07B-8F64C650DB08}" type="pres">
      <dgm:prSet presAssocID="{5BDB5589-4CAF-4AC8-8E47-00B430DD77D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5480-4D2A-49C9-91A9-AFA4096600B8}" type="pres">
      <dgm:prSet presAssocID="{305DBF89-152B-4413-86DC-0AD7765752E0}" presName="spacer" presStyleCnt="0"/>
      <dgm:spPr/>
    </dgm:pt>
    <dgm:pt modelId="{2C072EB5-0AA7-47AD-BB7F-F95F826A3DC2}" type="pres">
      <dgm:prSet presAssocID="{5B364D25-709E-49A6-B0F1-650F7E234CA8}" presName="comp" presStyleCnt="0"/>
      <dgm:spPr/>
    </dgm:pt>
    <dgm:pt modelId="{6FFA1664-CCA7-4D17-A752-6AB30595A6F5}" type="pres">
      <dgm:prSet presAssocID="{5B364D25-709E-49A6-B0F1-650F7E234CA8}" presName="box" presStyleLbl="node1" presStyleIdx="1" presStyleCnt="4"/>
      <dgm:spPr/>
      <dgm:t>
        <a:bodyPr/>
        <a:lstStyle/>
        <a:p>
          <a:endParaRPr lang="en-US"/>
        </a:p>
      </dgm:t>
    </dgm:pt>
    <dgm:pt modelId="{AE902FD5-87A5-4C91-886D-AA292752CEC0}" type="pres">
      <dgm:prSet presAssocID="{5B364D25-709E-49A6-B0F1-650F7E234CA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041B7A8-70C7-4E72-AEC6-64A105551CAF}" type="pres">
      <dgm:prSet presAssocID="{5B364D25-709E-49A6-B0F1-650F7E234C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C66E0-598E-4B55-A0FB-A44D796E59E1}" type="pres">
      <dgm:prSet presAssocID="{3473A987-9DDC-49F4-869C-FB66444A0E37}" presName="spacer" presStyleCnt="0"/>
      <dgm:spPr/>
    </dgm:pt>
    <dgm:pt modelId="{70DE2578-5F9E-4311-8084-4607822C1823}" type="pres">
      <dgm:prSet presAssocID="{E5A12B6D-F828-4B58-8E8A-532C5BA22435}" presName="comp" presStyleCnt="0"/>
      <dgm:spPr/>
    </dgm:pt>
    <dgm:pt modelId="{C26D7D3F-7E3D-434D-BDAF-AF5AFAAA6505}" type="pres">
      <dgm:prSet presAssocID="{E5A12B6D-F828-4B58-8E8A-532C5BA22435}" presName="box" presStyleLbl="node1" presStyleIdx="2" presStyleCnt="4"/>
      <dgm:spPr/>
      <dgm:t>
        <a:bodyPr/>
        <a:lstStyle/>
        <a:p>
          <a:endParaRPr lang="en-US"/>
        </a:p>
      </dgm:t>
    </dgm:pt>
    <dgm:pt modelId="{BEE04B7F-17B6-48EF-99F3-8501F2CE1720}" type="pres">
      <dgm:prSet presAssocID="{E5A12B6D-F828-4B58-8E8A-532C5BA2243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83119B-7364-4658-A29E-7D820E182274}" type="pres">
      <dgm:prSet presAssocID="{E5A12B6D-F828-4B58-8E8A-532C5BA2243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13685-ADCC-4E17-A395-0EE67419A13C}" type="pres">
      <dgm:prSet presAssocID="{D276192E-23A7-46F3-B6E1-824C0E4B73AC}" presName="spacer" presStyleCnt="0"/>
      <dgm:spPr/>
    </dgm:pt>
    <dgm:pt modelId="{0E422ED4-DD46-47D9-AF5D-208E00A65D85}" type="pres">
      <dgm:prSet presAssocID="{524FE065-06EF-4B1D-A257-0DE76DB6AD64}" presName="comp" presStyleCnt="0"/>
      <dgm:spPr/>
    </dgm:pt>
    <dgm:pt modelId="{0858988C-881F-4BB3-977D-0A764AA2CFC5}" type="pres">
      <dgm:prSet presAssocID="{524FE065-06EF-4B1D-A257-0DE76DB6AD64}" presName="box" presStyleLbl="node1" presStyleIdx="3" presStyleCnt="4"/>
      <dgm:spPr/>
      <dgm:t>
        <a:bodyPr/>
        <a:lstStyle/>
        <a:p>
          <a:endParaRPr lang="en-US"/>
        </a:p>
      </dgm:t>
    </dgm:pt>
    <dgm:pt modelId="{B2B8BCB9-7CD7-4577-A70B-FC2402EA6CAF}" type="pres">
      <dgm:prSet presAssocID="{524FE065-06EF-4B1D-A257-0DE76DB6AD6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ABD49C-5FA5-4D13-9901-22125C75BD01}" type="pres">
      <dgm:prSet presAssocID="{524FE065-06EF-4B1D-A257-0DE76DB6AD6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484B3-4535-4AC9-8079-C9FF1BF9D7DC}" srcId="{6DF0F4AD-2F69-4C37-90CC-BED7597CC2DA}" destId="{5BDB5589-4CAF-4AC8-8E47-00B430DD77D1}" srcOrd="0" destOrd="0" parTransId="{BB03730D-6263-43F6-BF25-05E98829CE32}" sibTransId="{305DBF89-152B-4413-86DC-0AD7765752E0}"/>
    <dgm:cxn modelId="{6D59F00C-1B8B-4904-825A-2E5F807EEC4E}" type="presOf" srcId="{5B364D25-709E-49A6-B0F1-650F7E234CA8}" destId="{6FFA1664-CCA7-4D17-A752-6AB30595A6F5}" srcOrd="0" destOrd="0" presId="urn:microsoft.com/office/officeart/2005/8/layout/vList4"/>
    <dgm:cxn modelId="{FCA62DF3-F703-4750-A57A-91553E0827E4}" type="presOf" srcId="{5BDB5589-4CAF-4AC8-8E47-00B430DD77D1}" destId="{840DE80D-F293-4014-A07B-8F64C650DB08}" srcOrd="1" destOrd="0" presId="urn:microsoft.com/office/officeart/2005/8/layout/vList4"/>
    <dgm:cxn modelId="{DAF5DD8A-A5B1-4B16-9035-0106D3FD7C66}" type="presOf" srcId="{5BDB5589-4CAF-4AC8-8E47-00B430DD77D1}" destId="{93E7A440-8A22-4062-B74A-E05B924C9043}" srcOrd="0" destOrd="0" presId="urn:microsoft.com/office/officeart/2005/8/layout/vList4"/>
    <dgm:cxn modelId="{B4C30C07-E339-4A29-8881-CD66AE7E5066}" srcId="{6DF0F4AD-2F69-4C37-90CC-BED7597CC2DA}" destId="{5B364D25-709E-49A6-B0F1-650F7E234CA8}" srcOrd="1" destOrd="0" parTransId="{0AAE717C-6440-4E25-AC4F-92629CD84814}" sibTransId="{3473A987-9DDC-49F4-869C-FB66444A0E37}"/>
    <dgm:cxn modelId="{B6A6F12B-F22F-4ADE-97CC-A28E4CC9CC78}" srcId="{6DF0F4AD-2F69-4C37-90CC-BED7597CC2DA}" destId="{E5A12B6D-F828-4B58-8E8A-532C5BA22435}" srcOrd="2" destOrd="0" parTransId="{AD1AE6A6-0A04-4189-9B79-3AC52D51482A}" sibTransId="{D276192E-23A7-46F3-B6E1-824C0E4B73AC}"/>
    <dgm:cxn modelId="{5A383E25-2A55-45F2-99B8-9985588D00DD}" type="presOf" srcId="{524FE065-06EF-4B1D-A257-0DE76DB6AD64}" destId="{0858988C-881F-4BB3-977D-0A764AA2CFC5}" srcOrd="0" destOrd="0" presId="urn:microsoft.com/office/officeart/2005/8/layout/vList4"/>
    <dgm:cxn modelId="{107277EB-6C0D-4D1B-AD72-4161F6E8390C}" type="presOf" srcId="{5B364D25-709E-49A6-B0F1-650F7E234CA8}" destId="{F041B7A8-70C7-4E72-AEC6-64A105551CAF}" srcOrd="1" destOrd="0" presId="urn:microsoft.com/office/officeart/2005/8/layout/vList4"/>
    <dgm:cxn modelId="{80AA6363-5C9A-44D5-8258-54DE8592E1EE}" type="presOf" srcId="{6DF0F4AD-2F69-4C37-90CC-BED7597CC2DA}" destId="{0E5C8D65-6155-4304-B96F-E9EC7DA9EC3F}" srcOrd="0" destOrd="0" presId="urn:microsoft.com/office/officeart/2005/8/layout/vList4"/>
    <dgm:cxn modelId="{943E337E-B403-4342-A2ED-BAAEC1DF0101}" srcId="{6DF0F4AD-2F69-4C37-90CC-BED7597CC2DA}" destId="{524FE065-06EF-4B1D-A257-0DE76DB6AD64}" srcOrd="3" destOrd="0" parTransId="{97C741EE-4C25-4F43-8756-42A8ED04F195}" sibTransId="{5407947E-DE1E-4590-BC57-56136695A140}"/>
    <dgm:cxn modelId="{149AFEDA-8916-4C91-B50A-8BA2D0F65D7A}" type="presOf" srcId="{E5A12B6D-F828-4B58-8E8A-532C5BA22435}" destId="{C26D7D3F-7E3D-434D-BDAF-AF5AFAAA6505}" srcOrd="0" destOrd="0" presId="urn:microsoft.com/office/officeart/2005/8/layout/vList4"/>
    <dgm:cxn modelId="{35178E60-ACDE-42D1-9760-B1F568D91224}" type="presOf" srcId="{E5A12B6D-F828-4B58-8E8A-532C5BA22435}" destId="{5283119B-7364-4658-A29E-7D820E182274}" srcOrd="1" destOrd="0" presId="urn:microsoft.com/office/officeart/2005/8/layout/vList4"/>
    <dgm:cxn modelId="{070D43B1-82E6-439B-BB48-7F303F4235F3}" type="presOf" srcId="{524FE065-06EF-4B1D-A257-0DE76DB6AD64}" destId="{86ABD49C-5FA5-4D13-9901-22125C75BD01}" srcOrd="1" destOrd="0" presId="urn:microsoft.com/office/officeart/2005/8/layout/vList4"/>
    <dgm:cxn modelId="{5354830A-A76B-45A0-8853-361D73CB7A3A}" type="presParOf" srcId="{0E5C8D65-6155-4304-B96F-E9EC7DA9EC3F}" destId="{AB0D4B41-5399-4A92-9172-9C61A16BA355}" srcOrd="0" destOrd="0" presId="urn:microsoft.com/office/officeart/2005/8/layout/vList4"/>
    <dgm:cxn modelId="{644A9DC1-1298-4295-B84F-F6E510C53C56}" type="presParOf" srcId="{AB0D4B41-5399-4A92-9172-9C61A16BA355}" destId="{93E7A440-8A22-4062-B74A-E05B924C9043}" srcOrd="0" destOrd="0" presId="urn:microsoft.com/office/officeart/2005/8/layout/vList4"/>
    <dgm:cxn modelId="{B2E08583-1BFB-45F7-B828-7BC572F82BA1}" type="presParOf" srcId="{AB0D4B41-5399-4A92-9172-9C61A16BA355}" destId="{D675C9C5-F68E-4DEF-8CB9-7AA0064CBEB0}" srcOrd="1" destOrd="0" presId="urn:microsoft.com/office/officeart/2005/8/layout/vList4"/>
    <dgm:cxn modelId="{7DE91865-A4F6-4046-A497-350CDA75CD9C}" type="presParOf" srcId="{AB0D4B41-5399-4A92-9172-9C61A16BA355}" destId="{840DE80D-F293-4014-A07B-8F64C650DB08}" srcOrd="2" destOrd="0" presId="urn:microsoft.com/office/officeart/2005/8/layout/vList4"/>
    <dgm:cxn modelId="{146BF3BE-117C-4A72-8981-B819FD0F3A22}" type="presParOf" srcId="{0E5C8D65-6155-4304-B96F-E9EC7DA9EC3F}" destId="{D4055480-4D2A-49C9-91A9-AFA4096600B8}" srcOrd="1" destOrd="0" presId="urn:microsoft.com/office/officeart/2005/8/layout/vList4"/>
    <dgm:cxn modelId="{729E47CA-79C3-430C-8B0B-7C7402B469DB}" type="presParOf" srcId="{0E5C8D65-6155-4304-B96F-E9EC7DA9EC3F}" destId="{2C072EB5-0AA7-47AD-BB7F-F95F826A3DC2}" srcOrd="2" destOrd="0" presId="urn:microsoft.com/office/officeart/2005/8/layout/vList4"/>
    <dgm:cxn modelId="{C45C7F0F-E885-47F1-936F-B1AD9374E7CC}" type="presParOf" srcId="{2C072EB5-0AA7-47AD-BB7F-F95F826A3DC2}" destId="{6FFA1664-CCA7-4D17-A752-6AB30595A6F5}" srcOrd="0" destOrd="0" presId="urn:microsoft.com/office/officeart/2005/8/layout/vList4"/>
    <dgm:cxn modelId="{A99C2592-2258-4DCC-99AE-4E73A495C656}" type="presParOf" srcId="{2C072EB5-0AA7-47AD-BB7F-F95F826A3DC2}" destId="{AE902FD5-87A5-4C91-886D-AA292752CEC0}" srcOrd="1" destOrd="0" presId="urn:microsoft.com/office/officeart/2005/8/layout/vList4"/>
    <dgm:cxn modelId="{FCEB4C40-0935-4569-9436-F6A480BFBF56}" type="presParOf" srcId="{2C072EB5-0AA7-47AD-BB7F-F95F826A3DC2}" destId="{F041B7A8-70C7-4E72-AEC6-64A105551CAF}" srcOrd="2" destOrd="0" presId="urn:microsoft.com/office/officeart/2005/8/layout/vList4"/>
    <dgm:cxn modelId="{005AF884-C99B-4436-BE31-122F4DF4ABBD}" type="presParOf" srcId="{0E5C8D65-6155-4304-B96F-E9EC7DA9EC3F}" destId="{760C66E0-598E-4B55-A0FB-A44D796E59E1}" srcOrd="3" destOrd="0" presId="urn:microsoft.com/office/officeart/2005/8/layout/vList4"/>
    <dgm:cxn modelId="{6EB3F45D-9CD8-4795-AB0E-3227A1245877}" type="presParOf" srcId="{0E5C8D65-6155-4304-B96F-E9EC7DA9EC3F}" destId="{70DE2578-5F9E-4311-8084-4607822C1823}" srcOrd="4" destOrd="0" presId="urn:microsoft.com/office/officeart/2005/8/layout/vList4"/>
    <dgm:cxn modelId="{184E5E65-2D4C-42DC-83BF-0278CD11D69F}" type="presParOf" srcId="{70DE2578-5F9E-4311-8084-4607822C1823}" destId="{C26D7D3F-7E3D-434D-BDAF-AF5AFAAA6505}" srcOrd="0" destOrd="0" presId="urn:microsoft.com/office/officeart/2005/8/layout/vList4"/>
    <dgm:cxn modelId="{3C9A58E9-3244-4D4D-9AD8-2823184103D1}" type="presParOf" srcId="{70DE2578-5F9E-4311-8084-4607822C1823}" destId="{BEE04B7F-17B6-48EF-99F3-8501F2CE1720}" srcOrd="1" destOrd="0" presId="urn:microsoft.com/office/officeart/2005/8/layout/vList4"/>
    <dgm:cxn modelId="{648BEF6D-D166-4460-81A1-BB710966FBFE}" type="presParOf" srcId="{70DE2578-5F9E-4311-8084-4607822C1823}" destId="{5283119B-7364-4658-A29E-7D820E182274}" srcOrd="2" destOrd="0" presId="urn:microsoft.com/office/officeart/2005/8/layout/vList4"/>
    <dgm:cxn modelId="{A4346CDC-08E1-4D9B-BC9D-6992BFE942D7}" type="presParOf" srcId="{0E5C8D65-6155-4304-B96F-E9EC7DA9EC3F}" destId="{65313685-ADCC-4E17-A395-0EE67419A13C}" srcOrd="5" destOrd="0" presId="urn:microsoft.com/office/officeart/2005/8/layout/vList4"/>
    <dgm:cxn modelId="{334DDDAE-F7CE-4B69-9C79-7EA2E9E58E80}" type="presParOf" srcId="{0E5C8D65-6155-4304-B96F-E9EC7DA9EC3F}" destId="{0E422ED4-DD46-47D9-AF5D-208E00A65D85}" srcOrd="6" destOrd="0" presId="urn:microsoft.com/office/officeart/2005/8/layout/vList4"/>
    <dgm:cxn modelId="{118F6302-31AD-4A31-887E-CB7D2E17835E}" type="presParOf" srcId="{0E422ED4-DD46-47D9-AF5D-208E00A65D85}" destId="{0858988C-881F-4BB3-977D-0A764AA2CFC5}" srcOrd="0" destOrd="0" presId="urn:microsoft.com/office/officeart/2005/8/layout/vList4"/>
    <dgm:cxn modelId="{BE033390-1511-4FDC-89A6-1394AD670CAE}" type="presParOf" srcId="{0E422ED4-DD46-47D9-AF5D-208E00A65D85}" destId="{B2B8BCB9-7CD7-4577-A70B-FC2402EA6CAF}" srcOrd="1" destOrd="0" presId="urn:microsoft.com/office/officeart/2005/8/layout/vList4"/>
    <dgm:cxn modelId="{844BD7F2-2B15-4E18-B5D3-85C2A503F79C}" type="presParOf" srcId="{0E422ED4-DD46-47D9-AF5D-208E00A65D85}" destId="{86ABD49C-5FA5-4D13-9901-22125C75BD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981CF-4EAC-4FDD-8FB1-166E3319FF2D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C05C-2BC5-4600-8D1A-9CA628E9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C05C-2BC5-4600-8D1A-9CA628E91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700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7" y="19050"/>
            <a:ext cx="91440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16BA1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16BA1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56" y="984396"/>
            <a:ext cx="5105400" cy="2830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47313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বাজারের বৈশিষ্ট্য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56" y="3815314"/>
            <a:ext cx="4953000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8936874"/>
              </p:ext>
            </p:extLst>
          </p:nvPr>
        </p:nvGraphicFramePr>
        <p:xfrm>
          <a:off x="762000" y="10668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76200"/>
            <a:ext cx="7696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বাজারের বৈশিষ্ট্য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72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9400" y="1371600"/>
            <a:ext cx="2362200" cy="34163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দ্রব্য বা সেবার বাজার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উপাদান বা উপকরণের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242" y="178619"/>
            <a:ext cx="827035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শ্রেণীবিভাগঃ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ক্রেতা ও বিক্রেতার লেনদেনের ভিত্তিতে বাজার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" y="1295399"/>
            <a:ext cx="5603358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" y="4267201"/>
            <a:ext cx="5603358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প্রতিযোগিতার ভিত্তিতে বাজার কত প্রকার?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1295400"/>
            <a:ext cx="1889050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পূর্ণ প্রতিযোগিতার বাজার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অপূর্ণ প্রতিযোগিতার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1"/>
            <a:ext cx="6096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65" y="76201"/>
            <a:ext cx="8208335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অপূর্ণ প্রতিযোগিতার 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কী?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2133600"/>
            <a:ext cx="2438400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একচেটিয়া বাজার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একচেটিয়ামূলক প্রতিযোগিতার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4" y="1600200"/>
            <a:ext cx="5541335" cy="2634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932" y="2791932"/>
            <a:ext cx="2362200" cy="561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92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467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একচেটিয়া বাজার: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600200"/>
            <a:ext cx="26670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কোনো দ্রব্যের বাজারে মাত্র একজন বিক্রেতা থাকলে তাকে একচেটিয়া বাজার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5105400" cy="440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85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3722"/>
            <a:ext cx="76200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একচেটিয়ামূলক প্রতিযোগিতার বাজার: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025" y="1219200"/>
            <a:ext cx="3200400" cy="4524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বাজারে বিক্রেতার সংখ্যা বেশি বিক্রেতারা দ্রব্যের দামের উপর প্রভাব বিস্তার করতে পারে তাকে একচেটিয়ামূলক প্রতিযোগিতার বাজার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603013" cy="5327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1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3164"/>
            <a:ext cx="7924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076116"/>
            <a:ext cx="1590675" cy="17645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304473"/>
            <a:ext cx="1676400" cy="17248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286000" y="1173540"/>
            <a:ext cx="6553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 প্রতিযোগিতার বাজার ও অপূর্ণ প্রতিযোগিতার বাজারের মধ্যে পার্থক্য নিরুপন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505200"/>
            <a:ext cx="6324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প্রতিযোগিতা বাজারের বৈশিষ্ট্য উল্লেখ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5438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7543800" cy="22467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বাজার বলতে কী বোঝায়?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সোনার বাজার কী ধরণের বাজার?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যন্ত্রপাতি,কাঁচামাল কোন ধরণের বাজারে পাওয়া যায়?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একচেটিয়া বাজার কী?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5997"/>
            <a:ext cx="60960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9248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দ্রব্য ও উপাদান বাজারের পার্থক্য 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667000" y="1947032"/>
            <a:ext cx="5881688" cy="29951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হাফিজুর রহমান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কে,ডি,সাহাপাড়া মাধ্যমিক বিদ্যালয়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দেবদুয়ার,পাইকগাছা,খুলনা</a:t>
            </a:r>
            <a:endParaRPr lang="en-US" sz="4000" dirty="0"/>
          </a:p>
        </p:txBody>
      </p:sp>
      <p:sp>
        <p:nvSpPr>
          <p:cNvPr id="6" name="Horizontal Scroll 5"/>
          <p:cNvSpPr/>
          <p:nvPr/>
        </p:nvSpPr>
        <p:spPr>
          <a:xfrm>
            <a:off x="2133600" y="-19878"/>
            <a:ext cx="4724400" cy="1219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উপস্থাপনায়: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2133600" cy="2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399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9050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9" y="1853148"/>
            <a:ext cx="762692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বাংলাদেশ ও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বিশ্বপরিচয়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অষ্টম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পাঠ: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বাজারের বৈশিষ্ট্য ও শ্রেণীবিভাগ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৪৫ মিনিট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599" y="457200"/>
            <a:ext cx="762692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122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07842"/>
            <a:ext cx="8229600" cy="501675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 ফল: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অর্থে এবং অর্থনীতিতে বাজার বলতে কী বুঝায়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বাজারের বৈশিষ্ট্যগুলো উল্লেখ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বাজারের শ্রেণীবিভাগ সংক্ষেপে বর্ণনা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বাজারের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বৈশিষ্ট্য ও শ্রেণীবিভাগ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1066801"/>
            <a:ext cx="4166949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8" y="1063256"/>
            <a:ext cx="4060751" cy="2792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304800"/>
            <a:ext cx="8305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4038600"/>
            <a:ext cx="4135051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7" y="2279993"/>
            <a:ext cx="89916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bn-BD" sz="5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 ও শ্রেণীবিভাগ 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3048000" y="228600"/>
            <a:ext cx="29718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শিরোনাম:</a:t>
            </a:r>
          </a:p>
        </p:txBody>
      </p:sp>
    </p:spTree>
    <p:extLst>
      <p:ext uri="{BB962C8B-B14F-4D97-AF65-F5344CB8AC3E}">
        <p14:creationId xmlns:p14="http://schemas.microsoft.com/office/powerpoint/2010/main" val="12678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534400" cy="560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45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কিসের?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3581400" cy="3132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7543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সাধারণ অর্থে বাজার কী?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733800" cy="313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5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6" y="1371600"/>
            <a:ext cx="407601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38862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7848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অর্থনীতিতে বাজার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271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</cp:lastModifiedBy>
  <cp:revision>39</cp:revision>
  <dcterms:created xsi:type="dcterms:W3CDTF">2006-08-16T00:00:00Z</dcterms:created>
  <dcterms:modified xsi:type="dcterms:W3CDTF">2013-10-03T04:38:01Z</dcterms:modified>
</cp:coreProperties>
</file>