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59" r:id="rId3"/>
    <p:sldId id="267" r:id="rId4"/>
    <p:sldId id="261" r:id="rId5"/>
    <p:sldId id="262" r:id="rId6"/>
    <p:sldId id="269" r:id="rId7"/>
    <p:sldId id="263" r:id="rId8"/>
    <p:sldId id="270" r:id="rId9"/>
    <p:sldId id="275" r:id="rId10"/>
    <p:sldId id="271" r:id="rId11"/>
    <p:sldId id="266" r:id="rId12"/>
    <p:sldId id="283" r:id="rId13"/>
    <p:sldId id="278" r:id="rId14"/>
    <p:sldId id="277" r:id="rId15"/>
    <p:sldId id="279" r:id="rId16"/>
    <p:sldId id="280" r:id="rId17"/>
    <p:sldId id="281" r:id="rId18"/>
    <p:sldId id="28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1E91B-183C-4A76-AF8F-C35C0F3B040B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CE823-3D12-499D-8C8E-B17A04567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CE823-3D12-499D-8C8E-B17A045676C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CE823-3D12-499D-8C8E-B17A045676C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CE823-3D12-499D-8C8E-B17A045676C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915EA74-FA95-4585-9997-747AC91DF85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A8C407B-98FF-4C79-95B2-3E0663E0F1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15EA74-FA95-4585-9997-747AC91DF85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C407B-98FF-4C79-95B2-3E0663E0F1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15EA74-FA95-4585-9997-747AC91DF85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C407B-98FF-4C79-95B2-3E0663E0F1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15EA74-FA95-4585-9997-747AC91DF85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C407B-98FF-4C79-95B2-3E0663E0F1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915EA74-FA95-4585-9997-747AC91DF85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A8C407B-98FF-4C79-95B2-3E0663E0F1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15EA74-FA95-4585-9997-747AC91DF85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A8C407B-98FF-4C79-95B2-3E0663E0F1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15EA74-FA95-4585-9997-747AC91DF85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A8C407B-98FF-4C79-95B2-3E0663E0F1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15EA74-FA95-4585-9997-747AC91DF85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C407B-98FF-4C79-95B2-3E0663E0F1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15EA74-FA95-4585-9997-747AC91DF85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C407B-98FF-4C79-95B2-3E0663E0F1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915EA74-FA95-4585-9997-747AC91DF85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A8C407B-98FF-4C79-95B2-3E0663E0F1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915EA74-FA95-4585-9997-747AC91DF85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A8C407B-98FF-4C79-95B2-3E0663E0F1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915EA74-FA95-4585-9997-747AC91DF85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A8C407B-98FF-4C79-95B2-3E0663E0F1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G:\Photosynthesis%20(Low)~1.wmv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unasir983@yahoo.com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200329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0800" dist="38100" dir="8100000" algn="tr" rotWithShape="0">
              <a:srgbClr val="00B050">
                <a:alpha val="40000"/>
              </a:srgbClr>
            </a:outerShdw>
          </a:effectLst>
          <a:scene3d>
            <a:camera prst="isometricOffAxis1Right">
              <a:rot lat="2750815" lon="20588640" rev="21121107"/>
            </a:camera>
            <a:lightRig rig="soft" dir="t">
              <a:rot lat="0" lon="0" rev="2400000"/>
            </a:lightRig>
          </a:scene3d>
          <a:sp3d>
            <a:bevelT prst="slope"/>
          </a:sp3d>
        </p:spPr>
        <p:txBody>
          <a:bodyPr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algn="ctr"/>
            <a:r>
              <a:rPr lang="en-US" sz="7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Content Placeholder 8" descr="943446_307918132672131_478345147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524000"/>
            <a:ext cx="8686800" cy="5105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905000"/>
            <a:ext cx="5652655" cy="3657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1219200"/>
            <a:ext cx="2514600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বহিঃমেমব্রেন</a:t>
            </a:r>
            <a:endParaRPr lang="en-US" sz="3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381000"/>
            <a:ext cx="2502877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  <a:scene3d>
            <a:camera prst="perspectiveAbove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অন্তঃমেমব্রেন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7800" y="914400"/>
            <a:ext cx="22860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isometricTopUp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গ্রানাম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9000" y="2971800"/>
            <a:ext cx="1905000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স্ট্রোমা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7400" y="5791200"/>
            <a:ext cx="4191000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ক্লোরোপ্লাস্টের গঠন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990600" y="1905000"/>
            <a:ext cx="1371600" cy="1295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V="1">
            <a:off x="2476500" y="1409700"/>
            <a:ext cx="1676400" cy="9906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 flipH="1" flipV="1">
            <a:off x="4686300" y="2019300"/>
            <a:ext cx="1295400" cy="7620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 flipH="1" flipV="1">
            <a:off x="6438900" y="3086100"/>
            <a:ext cx="838200" cy="7620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lorop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81000"/>
            <a:ext cx="8458200" cy="6095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hotosynthesis (Low)~1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4800" y="228600"/>
            <a:ext cx="8686800" cy="624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199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98182" y="2971800"/>
            <a:ext cx="4213058" cy="3581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6600" y="152400"/>
            <a:ext cx="2438400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914400"/>
            <a:ext cx="8077200" cy="5847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 –চ প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র্য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ন্ত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অংশগুলোর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566203" y="3386797"/>
            <a:ext cx="685800" cy="3810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2247900" y="2857500"/>
            <a:ext cx="685800" cy="6096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4191000" y="2971800"/>
            <a:ext cx="1371600" cy="7620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V="1">
            <a:off x="5486400" y="3505200"/>
            <a:ext cx="914400" cy="8382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5562600" y="4876800"/>
            <a:ext cx="990600" cy="6096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1524000" y="5105400"/>
            <a:ext cx="1295400" cy="914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85800" y="2895600"/>
            <a:ext cx="838200" cy="769441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</a:t>
            </a:r>
            <a:endParaRPr lang="en-US" sz="4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76400" y="2057400"/>
            <a:ext cx="838200" cy="7078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29200" y="1905000"/>
            <a:ext cx="914400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গ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00800" y="3124200"/>
            <a:ext cx="838200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ঘ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53200" y="5410200"/>
            <a:ext cx="990600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ঙ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3400" y="5791200"/>
            <a:ext cx="990600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চ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7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770" decel="100000"/>
                                        <p:tgtEl>
                                          <p:spTgt spid="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05000"/>
            <a:ext cx="8610600" cy="4648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33600" y="304800"/>
            <a:ext cx="5105400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1219200"/>
            <a:ext cx="7010400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isometricTopUp">
              <a:rot lat="20940849" lon="1731880" rev="21358509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চিত্রটি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অংকন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চিন্হিত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685800"/>
            <a:ext cx="8305800" cy="1015663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effectLst>
            <a:outerShdw blurRad="50800" dist="152400" dir="5400000" algn="ctr" rotWithShape="0">
              <a:schemeClr val="bg1">
                <a:alpha val="43000"/>
              </a:schemeClr>
            </a:outerShdw>
          </a:effectLst>
          <a:scene3d>
            <a:camera prst="perspectiveRelaxedModerately" fov="2400000">
              <a:rot lat="19490639" lon="0" rev="0"/>
            </a:camera>
            <a:lightRig rig="threePt" dir="t"/>
          </a:scene3d>
          <a:sp3d extrusionH="76200" prstMaterial="legacyWireframe">
            <a:bevelT prst="slope"/>
            <a:bevelB prst="slope"/>
            <a:extrusionClr>
              <a:srgbClr val="C00000"/>
            </a:extrusion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2286000"/>
            <a:ext cx="6934200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  <a:effectLst>
            <a:outerShdw blurRad="50800" dist="50800" dir="5400000" algn="ctr" rotWithShape="0">
              <a:srgbClr val="00B050"/>
            </a:outerShdw>
          </a:effectLst>
          <a:scene3d>
            <a:camera prst="perspectiveRelaxedModerately">
              <a:rot lat="20390634" lon="0" rev="0"/>
            </a:camera>
            <a:lightRig rig="threePt" dir="t"/>
          </a:scene3d>
          <a:sp3d extrusionH="76200" contourW="12700" prstMaterial="legacyWireframe">
            <a:bevelT prst="slope"/>
            <a:bevelB w="152400" h="50800" prst="softRound"/>
            <a:extrusionClr>
              <a:srgbClr val="00B050"/>
            </a:extrusionClr>
            <a:contourClr>
              <a:srgbClr val="FF0000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প্লাস্টিড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?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উহা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0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3657600"/>
            <a:ext cx="6934200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ফলের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রঙ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রঙ্গিন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4953000"/>
            <a:ext cx="716280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ক্লোরোপ্লাস্টের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গঠণ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533400"/>
            <a:ext cx="7620000" cy="92333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  <a:effectLst>
            <a:outerShdw blurRad="50800" dist="114300" dir="5400000" algn="ctr" rotWithShape="0">
              <a:srgbClr val="000000">
                <a:alpha val="43137"/>
              </a:srgbClr>
            </a:outerShdw>
          </a:effectLst>
          <a:scene3d>
            <a:camera prst="perspectiveRelaxedModerately"/>
            <a:lightRig rig="threePt" dir="t"/>
          </a:scene3d>
          <a:sp3d extrusionH="76200" contourW="12700">
            <a:bevelT prst="slope"/>
            <a:bevelB prst="slope"/>
            <a:extrusionClr>
              <a:srgbClr val="FF0000"/>
            </a:extrusionClr>
            <a:contourClr>
              <a:srgbClr val="002060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2362200"/>
            <a:ext cx="7315200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লিউকো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প্লাস্টের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429000"/>
            <a:ext cx="7162800" cy="1323439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লিউকো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প্লাস্ট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ক্রোমাটো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প্লাস্টের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28600"/>
            <a:ext cx="7086600" cy="92333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88900" dir="5400000" algn="ctr" rotWithShape="0">
              <a:srgbClr val="FF0000">
                <a:alpha val="43000"/>
              </a:srgbClr>
            </a:outerShdw>
          </a:effectLst>
          <a:scene3d>
            <a:camera prst="perspectiveRelaxedModerately">
              <a:rot lat="18590636" lon="0" rev="0"/>
            </a:camera>
            <a:lightRig rig="threePt" dir="t"/>
          </a:scene3d>
          <a:sp3d extrusionH="76200" contourW="12700">
            <a:bevelB w="114300" prst="hardEdge"/>
            <a:extrusionClr>
              <a:srgbClr val="00B050"/>
            </a:extrusionClr>
            <a:contourClr>
              <a:srgbClr val="FFFF00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752600"/>
            <a:ext cx="6858000" cy="107721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effectLst>
            <a:outerShdw blurRad="50800" dist="177800" dir="5400000" algn="ctr" rotWithShape="0">
              <a:srgbClr val="C00000">
                <a:alpha val="43000"/>
              </a:srgbClr>
            </a:outerShdw>
          </a:effectLst>
          <a:scene3d>
            <a:camera prst="perspectiveRelaxedModerately"/>
            <a:lightRig rig="threePt" dir="t"/>
          </a:scene3d>
          <a:sp3d extrusionH="76200" contourW="12700">
            <a:bevelT prst="relaxedInset"/>
            <a:extrusionClr>
              <a:srgbClr val="FF0000"/>
            </a:extrusionClr>
            <a:contourClr>
              <a:srgbClr val="FFFF00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উৎপাদনে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প্লাস্টিডের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অংশের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ভূমিকা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সবচেয়ে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বেশী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যুক্তিসহ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505200"/>
            <a:ext cx="7086600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  <a:effectLst>
            <a:outerShdw blurRad="50800" dist="76200" dir="5400000" algn="ctr" rotWithShape="0">
              <a:srgbClr val="FF0000">
                <a:alpha val="43000"/>
              </a:srgbClr>
            </a:outerShdw>
          </a:effectLst>
          <a:scene3d>
            <a:camera prst="perspectiveRelaxed">
              <a:rot lat="19518023" lon="717585" rev="21135035"/>
            </a:camera>
            <a:lightRig rig="threePt" dir="t"/>
          </a:scene3d>
          <a:sp3d extrusionH="76200" contourW="12700" prstMaterial="powder">
            <a:bevelT prst="relaxedInset"/>
            <a:bevelB prst="relaxedInset"/>
            <a:extrusionClr>
              <a:srgbClr val="FFFF00"/>
            </a:extrusionClr>
            <a:contourClr>
              <a:srgbClr val="00B050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উদ্ভিদের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অংশে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ক্লোরোপ্লাস্টের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পরিমাণ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305800" cy="1323439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57150">
            <a:solidFill>
              <a:schemeClr val="tx1"/>
            </a:solidFill>
          </a:ln>
          <a:effectLst>
            <a:outerShdw blurRad="50800" dist="254000" dir="5400000" algn="ctr" rotWithShape="0">
              <a:srgbClr val="00B050">
                <a:alpha val="43000"/>
              </a:srgbClr>
            </a:outerShdw>
          </a:effectLst>
          <a:scene3d>
            <a:camera prst="perspectiveRelaxedModerately">
              <a:rot lat="18590636" lon="0" rev="0"/>
            </a:camera>
            <a:lightRig rig="threePt" dir="t"/>
          </a:scene3d>
          <a:sp3d contourW="12700">
            <a:contourClr>
              <a:srgbClr val="FF0000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05000"/>
            <a:ext cx="86106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28600"/>
            <a:ext cx="8305800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scene3d>
            <a:camera prst="perspectiveBelow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47800"/>
            <a:ext cx="8534400" cy="452431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মোহাম্মদ নাসির উদ্দিন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দুলালপুর এস, এম এন্ড কে উচ্চ বিদ্যালয়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ব্রাহ্মণপাড়া, কুমিল্লা।</a:t>
            </a:r>
          </a:p>
          <a:p>
            <a:pPr algn="ctr"/>
            <a:r>
              <a:rPr lang="en-US" sz="4800" dirty="0" smtClean="0">
                <a:latin typeface="NikoshBAN" pitchFamily="2" charset="0"/>
                <a:cs typeface="NikoshBAN" pitchFamily="2" charset="0"/>
                <a:hlinkClick r:id="rId3"/>
              </a:rPr>
              <a:t>unasir983@yahoo.com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smtClean="0">
                <a:latin typeface="NikoshBAN" pitchFamily="2" charset="0"/>
                <a:cs typeface="NikoshBAN" pitchFamily="2" charset="0"/>
              </a:rPr>
              <a:t>01745038513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762000"/>
            <a:ext cx="8610600" cy="923330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0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বিষয় পরিচিতি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676400"/>
            <a:ext cx="8686800" cy="34163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জীব</a:t>
            </a: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বিজ্ঞান</a:t>
            </a:r>
          </a:p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নবম শ্রেণি</a:t>
            </a:r>
          </a:p>
          <a:p>
            <a:pPr algn="ctr"/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সময়ঃ ৪০ মিনিট</a:t>
            </a:r>
          </a:p>
          <a:p>
            <a:pPr algn="ctr"/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তারিখ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২8/10/২০১৩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4800" y="457200"/>
            <a:ext cx="8610600" cy="92333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 w="76200" cmpd="sng">
            <a:solidFill>
              <a:srgbClr val="00B050"/>
            </a:solidFill>
          </a:ln>
          <a:effectLst>
            <a:outerShdw dist="330200" dir="4200000" sx="1000" sy="1000" algn="ctr" rotWithShape="0">
              <a:srgbClr val="7030A0">
                <a:alpha val="99000"/>
              </a:srgbClr>
            </a:outerShdw>
          </a:effectLst>
          <a:scene3d>
            <a:camera prst="isometricOffAxis1Top">
              <a:rot lat="19004505" lon="1047187" rev="2097725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আচরণিক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উদ্দেশ্য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8458200" cy="584775"/>
          </a:xfrm>
          <a:prstGeom prst="rect">
            <a:avLst/>
          </a:prstGeom>
          <a:solidFill>
            <a:schemeClr val="accent1"/>
          </a:solidFill>
          <a:effectLst>
            <a:outerShdw blurRad="50800" dist="139700" dir="5400000" algn="ctr" rotWithShape="0">
              <a:srgbClr val="7030A0"/>
            </a:outerShdw>
          </a:effectLst>
          <a:scene3d>
            <a:camera prst="isometricTopUp">
              <a:rot lat="21263657" lon="50148" rev="140314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-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00200" y="2438400"/>
            <a:ext cx="5715000" cy="584775"/>
          </a:xfrm>
          <a:prstGeom prst="rect">
            <a:avLst/>
          </a:prstGeom>
          <a:gradFill flip="none" rotWithShape="1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114300">
              <a:prstClr val="black"/>
            </a:innerShdw>
          </a:effectLst>
          <a:scene3d>
            <a:camera prst="perspectiveAbove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প্লাস্টিড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71600" y="3276600"/>
            <a:ext cx="6477000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1"/>
              <a:tileRect/>
            </a:gradFill>
          </a:ln>
          <a:effectLst>
            <a:outerShdw blurRad="50800" dist="50800" dir="5400000" algn="ctr" rotWithShape="0">
              <a:srgbClr val="7030A0"/>
            </a:outerShdw>
          </a:effectLst>
          <a:scene3d>
            <a:camera prst="perspectiveRelaxedModerately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প্লাস্টিড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 useBgFill="1">
        <p:nvSpPr>
          <p:cNvPr id="12" name="TextBox 11"/>
          <p:cNvSpPr txBox="1"/>
          <p:nvPr/>
        </p:nvSpPr>
        <p:spPr>
          <a:xfrm>
            <a:off x="1447800" y="4495800"/>
            <a:ext cx="6553200" cy="584775"/>
          </a:xfrm>
          <a:prstGeom prst="rect">
            <a:avLst/>
          </a:prstGeom>
          <a:effectLst>
            <a:outerShdw blurRad="50800" dist="50800" dir="5400000" algn="ctr" rotWithShape="0">
              <a:srgbClr val="C00000"/>
            </a:outerShdw>
          </a:effectLst>
          <a:scene3d>
            <a:camera prst="orthographicFront"/>
            <a:lightRig rig="threePt" dir="t"/>
          </a:scene3d>
          <a:sp3d extrusionH="76200">
            <a:bevelT w="152400" h="50800" prst="softRound"/>
            <a:extrusionClr>
              <a:srgbClr val="C00000"/>
            </a:extrusionClr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ক্লোরোপ্লাস্টের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7800" y="5486400"/>
            <a:ext cx="6477000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0800" dist="139700" dir="5400000" algn="ctr" rotWithShape="0">
              <a:srgbClr val="7030A0"/>
            </a:outerShdw>
          </a:effectLst>
          <a:scene3d>
            <a:camera prst="orthographicFront"/>
            <a:lightRig rig="threePt" dir="t"/>
          </a:scene3d>
          <a:sp3d>
            <a:bevelT prst="relaxedInset"/>
            <a:bevelB prst="slope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প্লাস্টিডের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609600" y="2590800"/>
            <a:ext cx="609600" cy="304800"/>
          </a:xfrm>
          <a:prstGeom prst="rightArrow">
            <a:avLst/>
          </a:prstGeom>
          <a:solidFill>
            <a:srgbClr val="FF0000"/>
          </a:solidFill>
          <a:ln cmpd="sng"/>
          <a:scene3d>
            <a:camera prst="perspectiveAbove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33400" y="3505200"/>
            <a:ext cx="609600" cy="304800"/>
          </a:xfrm>
          <a:prstGeom prst="right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609600" y="5638800"/>
            <a:ext cx="762000" cy="38100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685800" y="4572000"/>
            <a:ext cx="685800" cy="38100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8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2400"/>
            <a:ext cx="4191000" cy="3276600"/>
          </a:xfrm>
          <a:prstGeom prst="rect">
            <a:avLst/>
          </a:prstGeom>
        </p:spPr>
      </p:pic>
      <p:pic>
        <p:nvPicPr>
          <p:cNvPr id="3" name="Picture 2" descr="8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3429000"/>
            <a:ext cx="4419600" cy="2971800"/>
          </a:xfrm>
          <a:prstGeom prst="rect">
            <a:avLst/>
          </a:prstGeom>
        </p:spPr>
      </p:pic>
      <p:pic>
        <p:nvPicPr>
          <p:cNvPr id="4" name="Picture 3" descr="4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600" y="152400"/>
            <a:ext cx="4495800" cy="3276600"/>
          </a:xfrm>
          <a:prstGeom prst="rect">
            <a:avLst/>
          </a:prstGeom>
        </p:spPr>
      </p:pic>
      <p:pic>
        <p:nvPicPr>
          <p:cNvPr id="6" name="Picture 5" descr="pat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3429000"/>
            <a:ext cx="43434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_755_12038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28600"/>
            <a:ext cx="8382000" cy="617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295400"/>
            <a:ext cx="2895600" cy="3657600"/>
          </a:xfrm>
          <a:prstGeom prst="rect">
            <a:avLst/>
          </a:prstGeom>
        </p:spPr>
      </p:pic>
      <p:pic>
        <p:nvPicPr>
          <p:cNvPr id="5" name="Picture 4" descr="chloroplas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1295400"/>
            <a:ext cx="2590800" cy="3657600"/>
          </a:xfrm>
          <a:prstGeom prst="rect">
            <a:avLst/>
          </a:prstGeom>
        </p:spPr>
      </p:pic>
      <p:pic>
        <p:nvPicPr>
          <p:cNvPr id="6" name="Picture 5" descr="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1219200"/>
            <a:ext cx="2819400" cy="3657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1000" y="304800"/>
            <a:ext cx="8534400" cy="923330"/>
          </a:xfrm>
          <a:prstGeom prst="rect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a:ln>
          <a:effectLst>
            <a:outerShdw blurRad="50800" dist="241300" dir="5400000" algn="t" rotWithShape="0">
              <a:srgbClr val="FFFF00">
                <a:alpha val="40000"/>
              </a:srgbClr>
            </a:outerShdw>
          </a:effectLst>
          <a:scene3d>
            <a:camera prst="isometricBottomDown">
              <a:rot lat="2509112" lon="1251439" rev="874417"/>
            </a:camera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প্লাস্টিড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0"/>
            <a:ext cx="4267200" cy="923330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effectLst>
            <a:outerShdw blurRad="635000" dist="50800" dir="5400000" sx="53000" sy="53000" algn="ctr" rotWithShape="0">
              <a:srgbClr val="C00000">
                <a:alpha val="20000"/>
              </a:srgbClr>
            </a:outerShdw>
          </a:effectLst>
          <a:scene3d>
            <a:camera prst="isometricOffAxis1Top">
              <a:rot lat="18645567" lon="640165" rev="21159742"/>
            </a:camera>
            <a:lightRig rig="threePt" dir="t"/>
          </a:scene3d>
          <a:sp3d>
            <a:bevelT prst="relaxedInset"/>
          </a:sp3d>
        </p:spPr>
        <p:txBody>
          <a:bodyPr wrap="square" rtlCol="0" anchor="t" anchorCtr="0">
            <a:spAutoFit/>
          </a:bodyPr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প্লাস্টিড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371600"/>
            <a:ext cx="1905000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লিউকোপ্লাস্ট</a:t>
            </a:r>
            <a:endParaRPr lang="en-US" sz="3200" dirty="0">
              <a:solidFill>
                <a:schemeClr val="accent4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57800" y="1447800"/>
            <a:ext cx="2590800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ক্লোমাটোপ্লাস্ট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1400" y="3657600"/>
            <a:ext cx="2057400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ক্রোমোপ্লাস্ট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0400" y="3657600"/>
            <a:ext cx="1905000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ক্লোরোপ্লাস্ট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8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4343400"/>
            <a:ext cx="1828800" cy="1323975"/>
          </a:xfrm>
          <a:prstGeom prst="rect">
            <a:avLst/>
          </a:prstGeom>
        </p:spPr>
      </p:pic>
      <p:pic>
        <p:nvPicPr>
          <p:cNvPr id="8" name="Picture 7" descr="5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0" y="4343400"/>
            <a:ext cx="1600200" cy="1543050"/>
          </a:xfrm>
          <a:prstGeom prst="rect">
            <a:avLst/>
          </a:prstGeom>
        </p:spPr>
      </p:pic>
      <p:pic>
        <p:nvPicPr>
          <p:cNvPr id="9" name="Picture 8" descr="image_755_12038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981200"/>
            <a:ext cx="1524000" cy="2152650"/>
          </a:xfrm>
          <a:prstGeom prst="rect">
            <a:avLst/>
          </a:prstGeom>
        </p:spPr>
      </p:pic>
      <p:pic>
        <p:nvPicPr>
          <p:cNvPr id="10" name="Picture 9" descr="4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0" y="2209800"/>
            <a:ext cx="1371600" cy="953491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rot="10800000">
            <a:off x="838200" y="1066800"/>
            <a:ext cx="5867400" cy="158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3963194" y="837406"/>
            <a:ext cx="304800" cy="158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own Arrow 17"/>
          <p:cNvSpPr/>
          <p:nvPr/>
        </p:nvSpPr>
        <p:spPr>
          <a:xfrm>
            <a:off x="914400" y="1066800"/>
            <a:ext cx="45719" cy="304800"/>
          </a:xfrm>
          <a:prstGeom prst="down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6553200" y="1143000"/>
            <a:ext cx="76200" cy="304800"/>
          </a:xfrm>
          <a:prstGeom prst="down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4343400" y="3276600"/>
            <a:ext cx="3810000" cy="158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Down Arrow 25"/>
          <p:cNvSpPr/>
          <p:nvPr/>
        </p:nvSpPr>
        <p:spPr>
          <a:xfrm>
            <a:off x="4343400" y="3276600"/>
            <a:ext cx="45719" cy="304800"/>
          </a:xfrm>
          <a:prstGeom prst="down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8153400" y="3276600"/>
            <a:ext cx="45719" cy="304800"/>
          </a:xfrm>
          <a:prstGeom prst="down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6477000" y="1981200"/>
            <a:ext cx="381000" cy="1295400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18" grpId="0" animBg="1"/>
      <p:bldP spid="19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721" y="972433"/>
            <a:ext cx="6786479" cy="51235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09600"/>
            <a:ext cx="1905000" cy="92333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স্ট্রোমা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7400" y="228600"/>
            <a:ext cx="2057400" cy="769441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গ্রানাম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5791200"/>
            <a:ext cx="4038600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    </a:t>
            </a:r>
            <a:r>
              <a:rPr lang="bn-BD" sz="2800" dirty="0" smtClean="0">
                <a:solidFill>
                  <a:srgbClr val="FF0000"/>
                </a:solidFill>
              </a:rPr>
              <a:t>গ্রানামচাকতি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5562600"/>
            <a:ext cx="2743200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স্ট্রোমা ল্যামেলী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4953000" y="4800600"/>
            <a:ext cx="76200" cy="1143000"/>
          </a:xfrm>
          <a:prstGeom prst="downArrow">
            <a:avLst/>
          </a:prstGeom>
          <a:solidFill>
            <a:srgbClr val="FF0000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029200" y="5867400"/>
            <a:ext cx="1143000" cy="15240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rot="16200000" flipV="1">
            <a:off x="1371600" y="1524000"/>
            <a:ext cx="762000" cy="7620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5943600" y="1295400"/>
            <a:ext cx="914400" cy="3048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2858294" y="4914106"/>
            <a:ext cx="533400" cy="1588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2438400" y="5029200"/>
            <a:ext cx="685800" cy="6858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736</TotalTime>
  <Words>183</Words>
  <Application>Microsoft Office PowerPoint</Application>
  <PresentationFormat>On-screen Show (4:3)</PresentationFormat>
  <Paragraphs>59</Paragraphs>
  <Slides>18</Slides>
  <Notes>3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Foundry</vt:lpstr>
      <vt:lpstr>স্বাগতম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Jahan Computer</dc:creator>
  <cp:lastModifiedBy>Jahan Computer</cp:lastModifiedBy>
  <cp:revision>109</cp:revision>
  <dcterms:created xsi:type="dcterms:W3CDTF">2013-05-21T05:40:54Z</dcterms:created>
  <dcterms:modified xsi:type="dcterms:W3CDTF">2013-10-28T15:49:40Z</dcterms:modified>
</cp:coreProperties>
</file>