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58" r:id="rId4"/>
    <p:sldId id="257" r:id="rId5"/>
    <p:sldId id="276" r:id="rId6"/>
    <p:sldId id="261" r:id="rId7"/>
    <p:sldId id="266" r:id="rId8"/>
    <p:sldId id="260" r:id="rId9"/>
    <p:sldId id="263" r:id="rId10"/>
    <p:sldId id="259" r:id="rId11"/>
    <p:sldId id="262" r:id="rId12"/>
    <p:sldId id="265" r:id="rId13"/>
    <p:sldId id="271" r:id="rId14"/>
    <p:sldId id="272" r:id="rId15"/>
    <p:sldId id="26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99645" autoAdjust="0"/>
  </p:normalViewPr>
  <p:slideViewPr>
    <p:cSldViewPr>
      <p:cViewPr varScale="1">
        <p:scale>
          <a:sx n="47" d="100"/>
          <a:sy n="47" d="100"/>
        </p:scale>
        <p:origin x="-10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1767A-24E3-4779-AB47-A83CF729FE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5074F-52B6-4AB7-9E3D-C91210738072}" type="pres">
      <dgm:prSet presAssocID="{CD71767A-24E3-4779-AB47-A83CF729FE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9C6C4-8B01-4B93-A5E1-0DC9D504DD00}" type="presOf" srcId="{CD71767A-24E3-4779-AB47-A83CF729FE8F}" destId="{16D5074F-52B6-4AB7-9E3D-C912107380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7B95-936F-451C-8583-BC7301E36BD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06D2-8925-4D04-9980-F80603F44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1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06D2-8925-4D04-9980-F80603F448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youtube.com/watch?v=YyYDYoAOyWA" TargetMode="Externa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youtube.com/watch?v=7MKmbyfhkkE" TargetMode="Externa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17347"/>
            <a:ext cx="5463954" cy="4516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827" y="307266"/>
            <a:ext cx="4935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GOOD AFTERNOON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99912" y="6010988"/>
            <a:ext cx="575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WELCOME  TO GRAMMAR CLASS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891700" y="6031388"/>
            <a:ext cx="1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783"/>
            <a:ext cx="4495799" cy="371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7835" y="3834937"/>
            <a:ext cx="461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woman                        the cannel.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7786" y="3759554"/>
            <a:ext cx="199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s crossing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527834" cy="3790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790332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Pao</a:t>
            </a:r>
            <a:r>
              <a:rPr lang="en-US" sz="2400" dirty="0" smtClean="0"/>
              <a:t>                       now.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4891" y="3790332"/>
            <a:ext cx="15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s sleeping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060324" y="4205830"/>
            <a:ext cx="84297" cy="1128170"/>
          </a:xfrm>
          <a:prstGeom prst="downArrow">
            <a:avLst>
              <a:gd name="adj1" fmla="val 50000"/>
              <a:gd name="adj2" fmla="val 648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3916" y="5395851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Intransitive verb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20961" y="4167015"/>
            <a:ext cx="85045" cy="11669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00800" y="5395852"/>
            <a:ext cx="229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Transitive verb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01062" y="4167015"/>
            <a:ext cx="45719" cy="2167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1142999" y="4167014"/>
            <a:ext cx="45719" cy="2081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859" y="6477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6248400"/>
            <a:ext cx="36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Auxiliary    Verb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3526" y="6334780"/>
            <a:ext cx="36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Auxiliary    Verb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1" grpId="1"/>
      <p:bldP spid="12" grpId="0" animBg="1"/>
      <p:bldP spid="13" grpId="1"/>
      <p:bldP spid="4" grpId="0" animBg="1"/>
      <p:bldP spid="14" grpId="0" animBg="1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4760" cy="4094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423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Jesmine</a:t>
            </a:r>
            <a:r>
              <a:rPr lang="en-US" dirty="0" smtClean="0"/>
              <a:t>  </a:t>
            </a:r>
            <a:r>
              <a:rPr lang="en-US" b="1" dirty="0" smtClean="0"/>
              <a:t>gave  </a:t>
            </a:r>
            <a:r>
              <a:rPr lang="en-US" b="1" dirty="0" smtClean="0">
                <a:solidFill>
                  <a:srgbClr val="FF0000"/>
                </a:solidFill>
              </a:rPr>
              <a:t>a Bangla novel,</a:t>
            </a:r>
            <a:r>
              <a:rPr lang="en-US" b="1" dirty="0" smtClean="0"/>
              <a:t> </a:t>
            </a:r>
            <a:r>
              <a:rPr lang="en-US" dirty="0" err="1" smtClean="0"/>
              <a:t>Vranti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her aunt.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30758" y="4989731"/>
            <a:ext cx="86936" cy="678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2325110" y="4618706"/>
            <a:ext cx="137046" cy="679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215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Indirect object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40299" y="5298424"/>
            <a:ext cx="19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 object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979420"/>
            <a:ext cx="3537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Jesmine</a:t>
            </a:r>
            <a:r>
              <a:rPr lang="en-US" dirty="0" smtClean="0"/>
              <a:t>  </a:t>
            </a:r>
            <a:r>
              <a:rPr lang="en-US" b="1" dirty="0" smtClean="0"/>
              <a:t>gave </a:t>
            </a:r>
            <a:r>
              <a:rPr lang="en-US" sz="2400" b="1" dirty="0" smtClean="0">
                <a:solidFill>
                  <a:srgbClr val="C00000"/>
                </a:solidFill>
              </a:rPr>
              <a:t>her aunt</a:t>
            </a:r>
            <a:r>
              <a:rPr lang="en-US" b="1" dirty="0" smtClean="0"/>
              <a:t> </a:t>
            </a:r>
            <a:r>
              <a:rPr lang="en-US" dirty="0" smtClean="0"/>
              <a:t>a Bangla novel, </a:t>
            </a:r>
            <a:r>
              <a:rPr lang="en-US" dirty="0" err="1" smtClean="0"/>
              <a:t>Vranti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27" y="76200"/>
            <a:ext cx="3928559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7076" y="2895600"/>
            <a:ext cx="293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Mrs.Parveen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 feeds  </a:t>
            </a:r>
            <a:r>
              <a:rPr lang="en-US" dirty="0" err="1" smtClean="0"/>
              <a:t>Mohona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H="1">
            <a:off x="4240760" y="3264931"/>
            <a:ext cx="458806" cy="798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3820" y="3880893"/>
            <a:ext cx="201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Cognate verb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200"/>
            <a:ext cx="2362200" cy="3987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40942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piper </a:t>
            </a:r>
            <a:r>
              <a:rPr lang="en-US" b="1" dirty="0" smtClean="0">
                <a:solidFill>
                  <a:srgbClr val="C00000"/>
                </a:solidFill>
              </a:rPr>
              <a:t>plays on  </a:t>
            </a:r>
            <a:r>
              <a:rPr lang="en-US" dirty="0" smtClean="0"/>
              <a:t>a  flute.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734300" y="4401975"/>
            <a:ext cx="242316" cy="587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7239000" y="503892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Group verb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57728" y="566775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029E0"/>
                </a:solidFill>
              </a:rPr>
              <a:t>The verb ‘feed’ comes from the noun ‘food</a:t>
            </a:r>
            <a:r>
              <a:rPr lang="en-US" b="1" dirty="0" smtClean="0"/>
              <a:t>’.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4214935" y="4283531"/>
            <a:ext cx="484632" cy="1476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4" grpId="0"/>
      <p:bldP spid="11" grpId="0" animBg="1"/>
      <p:bldP spid="12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96" y="-193476"/>
            <a:ext cx="2895600" cy="71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Group work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/>
          <a:stretch/>
        </p:blipFill>
        <p:spPr>
          <a:xfrm>
            <a:off x="6516882" y="1780141"/>
            <a:ext cx="2585000" cy="4298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25904"/>
          <a:stretch/>
        </p:blipFill>
        <p:spPr>
          <a:xfrm>
            <a:off x="30481" y="1786279"/>
            <a:ext cx="3153378" cy="4292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01284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the  pictures  and match the following verbs  with given pictures and make </a:t>
            </a:r>
            <a:r>
              <a:rPr lang="en-US" sz="2800" dirty="0" err="1" smtClean="0"/>
              <a:t>sesible</a:t>
            </a:r>
            <a:r>
              <a:rPr lang="en-US" sz="2800" dirty="0" smtClean="0"/>
              <a:t> sentences using right form the verbs and write three paragraphs using them.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019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play, debate</a:t>
            </a:r>
            <a:r>
              <a:rPr lang="en-US" sz="4000" dirty="0" smtClean="0"/>
              <a:t>, unveil,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/>
          <a:stretch/>
        </p:blipFill>
        <p:spPr>
          <a:xfrm>
            <a:off x="3505200" y="1688523"/>
            <a:ext cx="2614116" cy="45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784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Verbs at a glance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09600" y="95759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verb Is an action word</a:t>
            </a:r>
            <a:r>
              <a:rPr lang="en-US" b="1" dirty="0" smtClean="0"/>
              <a:t>.`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94515" y="1280755"/>
            <a:ext cx="1783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Verbs</a:t>
            </a:r>
            <a:endParaRPr lang="en-US" sz="5400" dirty="0"/>
          </a:p>
        </p:txBody>
      </p:sp>
      <p:sp>
        <p:nvSpPr>
          <p:cNvPr id="5" name="Minus 4"/>
          <p:cNvSpPr/>
          <p:nvPr/>
        </p:nvSpPr>
        <p:spPr>
          <a:xfrm>
            <a:off x="2309546" y="2152708"/>
            <a:ext cx="6553200" cy="5028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106664" y="2445945"/>
            <a:ext cx="351254" cy="64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12050" y="2404139"/>
            <a:ext cx="394716" cy="64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0171" y="4175274"/>
            <a:ext cx="129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en-US" sz="3200" b="1" dirty="0" smtClean="0"/>
              <a:t>inite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73477" y="4167217"/>
            <a:ext cx="194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Non Finite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581" y="5384489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ransitive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644078" y="3705705"/>
            <a:ext cx="38541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1107104" y="3509097"/>
            <a:ext cx="4701629" cy="3009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675" y="5384489"/>
            <a:ext cx="215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Intransitive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89925" y="3673967"/>
            <a:ext cx="38541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44420" y="3074773"/>
            <a:ext cx="18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Principal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3797" y="3103430"/>
            <a:ext cx="175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Auxiliary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>
            <a:off x="-476988" y="4687162"/>
            <a:ext cx="4331790" cy="2322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429" y="4813367"/>
            <a:ext cx="38541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981394" y="4813367"/>
            <a:ext cx="38541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5771" y="6198729"/>
            <a:ext cx="677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More verbs: </a:t>
            </a:r>
            <a:r>
              <a:rPr lang="en-US" sz="3200" dirty="0" smtClean="0"/>
              <a:t>Cognate, Group Verbs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33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/>
      <p:bldP spid="10" grpId="0"/>
      <p:bldP spid="11" grpId="0" build="allAtOnce"/>
      <p:bldP spid="12" grpId="0" animBg="1"/>
      <p:bldP spid="13" grpId="0" animBg="1"/>
      <p:bldP spid="14" grpId="0"/>
      <p:bldP spid="15" grpId="0" animBg="1"/>
      <p:bldP spid="19" grpId="0"/>
      <p:bldP spid="20" grpId="0"/>
      <p:bldP spid="21" grpId="0" animBg="1"/>
      <p:bldP spid="22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8334"/>
            <a:ext cx="2922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Home Work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01624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Write a paragraph on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4000" dirty="0" smtClean="0"/>
              <a:t>“The life  of a woman in Bangladesh”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</a:t>
            </a:r>
            <a:r>
              <a:rPr lang="en-US" sz="4000" dirty="0" smtClean="0">
                <a:solidFill>
                  <a:srgbClr val="002060"/>
                </a:solidFill>
              </a:rPr>
              <a:t>ducate, lead ,lag tolerate, torture ,establish ,manage,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86422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using following verbs:</a:t>
            </a:r>
          </a:p>
        </p:txBody>
      </p:sp>
    </p:spTree>
    <p:extLst>
      <p:ext uri="{BB962C8B-B14F-4D97-AF65-F5344CB8AC3E}">
        <p14:creationId xmlns:p14="http://schemas.microsoft.com/office/powerpoint/2010/main" val="42208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1123610"/>
            <a:ext cx="2885498" cy="42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6675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PREPARED &amp;PRESENTED  BY: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5035" y="1577107"/>
            <a:ext cx="396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ISMAT ARA MAMATAZ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995" y="2306526"/>
            <a:ext cx="467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Assistant Teacher (English)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262" y="2920793"/>
            <a:ext cx="61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Dhanmondi</a:t>
            </a:r>
            <a:r>
              <a:rPr lang="en-US" sz="3200" dirty="0" smtClean="0"/>
              <a:t> Govt. Boys’ High School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67499" y="3578825"/>
            <a:ext cx="433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Dhanmondi</a:t>
            </a:r>
            <a:r>
              <a:rPr lang="en-US" sz="3200" dirty="0" smtClean="0"/>
              <a:t>, Dhaka-1207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7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096" y="228600"/>
            <a:ext cx="6172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Thank</a:t>
            </a:r>
            <a:r>
              <a:rPr lang="en-US" sz="8800" dirty="0" smtClean="0"/>
              <a:t> </a:t>
            </a:r>
            <a:r>
              <a:rPr lang="en-US" sz="8800" b="1" dirty="0" smtClean="0"/>
              <a:t>You</a:t>
            </a:r>
            <a:endParaRPr lang="en-US" sz="8800" b="1" dirty="0"/>
          </a:p>
        </p:txBody>
      </p:sp>
      <p:sp>
        <p:nvSpPr>
          <p:cNvPr id="4" name="Heart 3"/>
          <p:cNvSpPr/>
          <p:nvPr/>
        </p:nvSpPr>
        <p:spPr>
          <a:xfrm>
            <a:off x="1752600" y="1905000"/>
            <a:ext cx="4800600" cy="4953000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2415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029E0"/>
                </a:solidFill>
              </a:rPr>
              <a:t>Watch and listen to the video clip attentively so that you can answer my questions I’ll ask  you after  showing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17219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video clip is for  the warm up session.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www.youtube.com/watch?v=YyYDYoAOyWA</a:t>
            </a:r>
            <a:r>
              <a:rPr lang="en-US" dirty="0" smtClean="0"/>
              <a:t> </a:t>
            </a:r>
            <a:r>
              <a:rPr lang="en-US" dirty="0" err="1" smtClean="0"/>
              <a:t>Shakib</a:t>
            </a:r>
            <a:r>
              <a:rPr lang="en-US" dirty="0" smtClean="0"/>
              <a:t> Al </a:t>
            </a:r>
            <a:r>
              <a:rPr lang="en-US" dirty="0" err="1" smtClean="0"/>
              <a:t>Hasan</a:t>
            </a:r>
            <a:r>
              <a:rPr lang="en-US" dirty="0" smtClean="0"/>
              <a:t> 84(54)</a:t>
            </a:r>
            <a:r>
              <a:rPr lang="en-US" dirty="0" err="1" smtClean="0"/>
              <a:t>vs</a:t>
            </a:r>
            <a:r>
              <a:rPr lang="en-US" dirty="0" smtClean="0"/>
              <a:t>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525 -0.21248 L 0.525 -0.2846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76803" y="2950487"/>
            <a:ext cx="261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VERBS</a:t>
            </a:r>
            <a:endParaRPr lang="en-U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95" y="533400"/>
            <a:ext cx="299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TODAY’S TOPIC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1"/>
            <a:ext cx="3124200" cy="4262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4" y="1447801"/>
            <a:ext cx="3349385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2" y="0"/>
            <a:ext cx="3243017" cy="5824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262" y="5866202"/>
            <a:ext cx="419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1029E0"/>
                </a:solidFill>
              </a:rPr>
              <a:t>Sparshaw</a:t>
            </a:r>
            <a:r>
              <a:rPr lang="en-US" sz="3200" dirty="0" smtClean="0">
                <a:solidFill>
                  <a:srgbClr val="1029E0"/>
                </a:solidFill>
              </a:rPr>
              <a:t> </a:t>
            </a:r>
            <a:r>
              <a:rPr lang="en-US" sz="3200" i="1" dirty="0" smtClean="0">
                <a:solidFill>
                  <a:srgbClr val="1029E0"/>
                </a:solidFill>
              </a:rPr>
              <a:t>is </a:t>
            </a:r>
            <a:r>
              <a:rPr lang="en-US" sz="3200" i="1" dirty="0">
                <a:solidFill>
                  <a:srgbClr val="1029E0"/>
                </a:solidFill>
              </a:rPr>
              <a:t>l</a:t>
            </a:r>
            <a:r>
              <a:rPr lang="en-US" sz="3200" i="1" dirty="0" smtClean="0">
                <a:solidFill>
                  <a:srgbClr val="1029E0"/>
                </a:solidFill>
              </a:rPr>
              <a:t>aughing.</a:t>
            </a:r>
            <a:endParaRPr lang="en-US" sz="3200" i="1" dirty="0">
              <a:solidFill>
                <a:srgbClr val="1029E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09" y="0"/>
            <a:ext cx="2906791" cy="5676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7209" y="5789258"/>
            <a:ext cx="290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029E0"/>
                </a:solidFill>
              </a:rPr>
              <a:t>A girl i</a:t>
            </a:r>
            <a:r>
              <a:rPr lang="en-US" sz="3200" i="1" dirty="0" smtClean="0">
                <a:solidFill>
                  <a:srgbClr val="1029E0"/>
                </a:solidFill>
              </a:rPr>
              <a:t>s dancing</a:t>
            </a:r>
            <a:endParaRPr lang="en-US" sz="3200" dirty="0">
              <a:solidFill>
                <a:srgbClr val="1029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029E0"/>
                </a:solidFill>
              </a:rPr>
              <a:t>Lets enjoy a video  </a:t>
            </a:r>
            <a:r>
              <a:rPr lang="en-US" sz="4400" dirty="0" smtClean="0">
                <a:solidFill>
                  <a:srgbClr val="1029E0"/>
                </a:solidFill>
              </a:rPr>
              <a:t>on verbs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8112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4876018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www.youtube.com/watch?v=7MKmbyfhkkE</a:t>
            </a:r>
            <a:r>
              <a:rPr lang="en-US" dirty="0" smtClean="0"/>
              <a:t> fun action verb song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" y="2456795"/>
            <a:ext cx="9159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By the end of the</a:t>
            </a:r>
            <a:r>
              <a:rPr lang="en-US" sz="3600" dirty="0" smtClean="0"/>
              <a:t> lesson the </a:t>
            </a:r>
            <a:r>
              <a:rPr lang="en-US" sz="3600" dirty="0" err="1" smtClean="0"/>
              <a:t>ss’ll</a:t>
            </a:r>
            <a:r>
              <a:rPr lang="en-US" sz="3600" dirty="0" smtClean="0"/>
              <a:t> be able to 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efine and identify verbs</a:t>
            </a:r>
          </a:p>
          <a:p>
            <a:r>
              <a:rPr lang="en-US" sz="3600" dirty="0" smtClean="0"/>
              <a:t>ma</a:t>
            </a:r>
            <a:r>
              <a:rPr lang="en-US" sz="4000" dirty="0" smtClean="0"/>
              <a:t>ke sensible sentences with the right form of verbs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ill in t</a:t>
            </a:r>
            <a:r>
              <a:rPr lang="en-US" sz="4800" dirty="0" smtClean="0"/>
              <a:t>he  </a:t>
            </a:r>
            <a:r>
              <a:rPr lang="en-US" sz="3600" dirty="0" smtClean="0"/>
              <a:t>gaps with them.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7316477"/>
              </p:ext>
            </p:extLst>
          </p:nvPr>
        </p:nvGraphicFramePr>
        <p:xfrm>
          <a:off x="1295400" y="839861"/>
          <a:ext cx="3962400" cy="150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685800" y="491995"/>
            <a:ext cx="3916878" cy="1536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LEARNING OUTCOMES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92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51930"/>
            <a:ext cx="3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FOCUS: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48155"/>
            <a:ext cx="279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LISTENING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2945" y="5443993"/>
            <a:ext cx="2489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solidFill>
                  <a:srgbClr val="FF0000"/>
                </a:solidFill>
              </a:rPr>
              <a:t>READING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5048" y="4343400"/>
            <a:ext cx="2696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SPEAKING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2945" y="3307219"/>
            <a:ext cx="289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FF0000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68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" y="420131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girl </a:t>
            </a:r>
            <a:r>
              <a:rPr lang="en-US" sz="2800" b="1" i="1" dirty="0" smtClean="0">
                <a:solidFill>
                  <a:srgbClr val="1029E0"/>
                </a:solidFill>
              </a:rPr>
              <a:t> writes  </a:t>
            </a:r>
            <a:r>
              <a:rPr lang="en-US" sz="2800" dirty="0" smtClean="0"/>
              <a:t>on the blackboard.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01735" y="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6234" y="4996549"/>
            <a:ext cx="372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Spriha</a:t>
            </a:r>
            <a:r>
              <a:rPr lang="en-US" sz="2800" b="1" dirty="0" smtClean="0">
                <a:solidFill>
                  <a:srgbClr val="002060"/>
                </a:solidFill>
              </a:rPr>
              <a:t> is </a:t>
            </a:r>
            <a:r>
              <a:rPr lang="en-US" sz="2800" dirty="0" smtClean="0"/>
              <a:t>cutting a cake.</a:t>
            </a:r>
            <a:endParaRPr lang="en-US" sz="2800" dirty="0"/>
          </a:p>
        </p:txBody>
      </p:sp>
      <p:pic>
        <p:nvPicPr>
          <p:cNvPr id="10" name="Picture 2" descr="C:\Users\Mohit Sohag\Downloads\408897_184895728275501_7634610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25400"/>
            <a:ext cx="3015935" cy="41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66" y="0"/>
            <a:ext cx="3727766" cy="497035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869438" y="4678363"/>
            <a:ext cx="116839" cy="1279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5872480"/>
            <a:ext cx="29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Principal verb</a:t>
            </a:r>
            <a:endParaRPr lang="en-US" sz="3200" b="1" dirty="0"/>
          </a:p>
        </p:txBody>
      </p:sp>
      <p:sp>
        <p:nvSpPr>
          <p:cNvPr id="13" name="Down Arrow 12"/>
          <p:cNvSpPr/>
          <p:nvPr/>
        </p:nvSpPr>
        <p:spPr>
          <a:xfrm>
            <a:off x="6534414" y="5419126"/>
            <a:ext cx="121158" cy="745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6234" y="6164867"/>
            <a:ext cx="338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Auxiliary    Verb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4231298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50" y="0"/>
            <a:ext cx="3628750" cy="3502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5200" y="3690610"/>
            <a:ext cx="436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Mr. </a:t>
            </a:r>
            <a:r>
              <a:rPr lang="en-US" sz="2800" dirty="0" err="1" smtClean="0"/>
              <a:t>Komol</a:t>
            </a:r>
            <a:r>
              <a:rPr lang="en-US" sz="2800" dirty="0" smtClean="0"/>
              <a:t> </a:t>
            </a:r>
            <a:r>
              <a:rPr lang="en-US" sz="2800" b="1" dirty="0" smtClean="0"/>
              <a:t>likes </a:t>
            </a:r>
            <a:r>
              <a:rPr lang="en-US" sz="2800" b="1" dirty="0" smtClean="0">
                <a:solidFill>
                  <a:srgbClr val="C00000"/>
                </a:solidFill>
              </a:rPr>
              <a:t>to eat </a:t>
            </a:r>
            <a:r>
              <a:rPr lang="en-US" sz="2800" b="1" dirty="0" smtClean="0"/>
              <a:t>                   </a:t>
            </a:r>
            <a:r>
              <a:rPr lang="en-US" sz="2800" dirty="0" smtClean="0"/>
              <a:t>jackfruits</a:t>
            </a:r>
            <a:r>
              <a:rPr lang="en-US" dirty="0" smtClean="0"/>
              <a:t>.</a:t>
            </a:r>
            <a:r>
              <a:rPr lang="en-US" sz="3600" dirty="0" smtClean="0"/>
              <a:t>             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" y="3429000"/>
            <a:ext cx="450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Jesmine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writes </a:t>
            </a:r>
            <a:r>
              <a:rPr lang="en-US" sz="2800" dirty="0" smtClean="0"/>
              <a:t>an editorial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775197" y="3902599"/>
            <a:ext cx="152400" cy="356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4623" y="4214889"/>
            <a:ext cx="21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Finite verb</a:t>
            </a:r>
            <a:endParaRPr lang="en-US" sz="2800" b="1" dirty="0"/>
          </a:p>
        </p:txBody>
      </p:sp>
      <p:sp>
        <p:nvSpPr>
          <p:cNvPr id="10" name="Down Arrow 9"/>
          <p:cNvSpPr/>
          <p:nvPr/>
        </p:nvSpPr>
        <p:spPr>
          <a:xfrm>
            <a:off x="7442653" y="4320677"/>
            <a:ext cx="228601" cy="535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856167"/>
            <a:ext cx="4751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Jesmine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wrote </a:t>
            </a:r>
            <a:r>
              <a:rPr lang="en-US" sz="3200" dirty="0" smtClean="0"/>
              <a:t>an editorial.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843521" y="5148554"/>
            <a:ext cx="431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Mr.Komol</a:t>
            </a:r>
            <a:r>
              <a:rPr lang="en-US" sz="2400" dirty="0" smtClean="0"/>
              <a:t> </a:t>
            </a:r>
            <a:r>
              <a:rPr lang="en-US" sz="2400" b="1" dirty="0" smtClean="0"/>
              <a:t>liked </a:t>
            </a:r>
            <a:r>
              <a:rPr lang="en-US" sz="2400" b="1" dirty="0" smtClean="0">
                <a:solidFill>
                  <a:srgbClr val="C00000"/>
                </a:solidFill>
              </a:rPr>
              <a:t>to eat </a:t>
            </a:r>
            <a:r>
              <a:rPr lang="en-US" sz="2400" dirty="0" smtClean="0"/>
              <a:t>jackfruits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927597" y="5374604"/>
            <a:ext cx="234282" cy="59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7964" y="6019800"/>
            <a:ext cx="193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Finite verb</a:t>
            </a:r>
            <a:endParaRPr lang="en-US" sz="2800" b="1" dirty="0"/>
          </a:p>
        </p:txBody>
      </p:sp>
      <p:sp>
        <p:nvSpPr>
          <p:cNvPr id="13" name="Minus 12"/>
          <p:cNvSpPr/>
          <p:nvPr/>
        </p:nvSpPr>
        <p:spPr>
          <a:xfrm>
            <a:off x="6959600" y="4103194"/>
            <a:ext cx="1216234" cy="1260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61958" y="4743067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Infinitive</a:t>
            </a:r>
            <a:endParaRPr lang="en-US" sz="2800" b="1" dirty="0"/>
          </a:p>
        </p:txBody>
      </p:sp>
      <p:sp>
        <p:nvSpPr>
          <p:cNvPr id="15" name="Minus 14"/>
          <p:cNvSpPr/>
          <p:nvPr/>
        </p:nvSpPr>
        <p:spPr>
          <a:xfrm>
            <a:off x="6764938" y="5536989"/>
            <a:ext cx="9352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7174037" y="5685184"/>
            <a:ext cx="163598" cy="523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99435" y="6231233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Infinitive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36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11" grpId="0"/>
      <p:bldP spid="12" grpId="0"/>
      <p:bldP spid="3" grpId="0" animBg="1"/>
      <p:bldP spid="6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365</Words>
  <Application>Microsoft Office PowerPoint</Application>
  <PresentationFormat>On-screen Show (4:3)</PresentationFormat>
  <Paragraphs>86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Sohag</dc:creator>
  <cp:lastModifiedBy>Mohit Sohag</cp:lastModifiedBy>
  <cp:revision>259</cp:revision>
  <dcterms:created xsi:type="dcterms:W3CDTF">2006-08-16T00:00:00Z</dcterms:created>
  <dcterms:modified xsi:type="dcterms:W3CDTF">2013-10-27T16:27:28Z</dcterms:modified>
</cp:coreProperties>
</file>