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65" r:id="rId4"/>
    <p:sldId id="266" r:id="rId5"/>
    <p:sldId id="267" r:id="rId6"/>
    <p:sldId id="271" r:id="rId7"/>
    <p:sldId id="269" r:id="rId8"/>
    <p:sldId id="256" r:id="rId9"/>
    <p:sldId id="260" r:id="rId10"/>
    <p:sldId id="268" r:id="rId11"/>
    <p:sldId id="263" r:id="rId12"/>
    <p:sldId id="272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9267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38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38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38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386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B25F2-9AA6-46FF-8EB7-5F930A8FEAD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57451" y="4481513"/>
            <a:ext cx="20217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5D928E-7750-48BF-BB69-055648358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/>
          <a:srcRect l="17675" r="15291" b="38589"/>
          <a:stretch/>
        </p:blipFill>
        <p:spPr>
          <a:xfrm>
            <a:off x="6846570" y="6506470"/>
            <a:ext cx="1577340" cy="18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/>
          <a:srcRect l="2745" t="-1" r="3932" b="21935"/>
          <a:stretch/>
        </p:blipFill>
        <p:spPr>
          <a:xfrm>
            <a:off x="834390" y="6495040"/>
            <a:ext cx="1965960" cy="264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/>
          <a:srcRect l="2745" t="-1" r="3932" b="21935"/>
          <a:stretch/>
        </p:blipFill>
        <p:spPr>
          <a:xfrm rot="5400000">
            <a:off x="-751874" y="2240609"/>
            <a:ext cx="1965960" cy="200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/>
          <a:srcRect l="17675" r="15291" b="38589"/>
          <a:stretch/>
        </p:blipFill>
        <p:spPr>
          <a:xfrm rot="5400000">
            <a:off x="-535957" y="5246401"/>
            <a:ext cx="1577340" cy="157515"/>
          </a:xfrm>
          <a:prstGeom prst="rect">
            <a:avLst/>
          </a:prstGeom>
        </p:spPr>
      </p:pic>
      <p:sp>
        <p:nvSpPr>
          <p:cNvPr id="15" name="TextBox 14">
            <a:hlinkClick r:id="" action="ppaction://hlinkshowjump?jump=firstslide"/>
          </p:cNvPr>
          <p:cNvSpPr txBox="1"/>
          <p:nvPr userDrawn="1"/>
        </p:nvSpPr>
        <p:spPr>
          <a:xfrm>
            <a:off x="3909060" y="6419756"/>
            <a:ext cx="4229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5000">
                      <a:srgbClr val="FFFF00"/>
                    </a:gs>
                    <a:gs pos="28000">
                      <a:srgbClr val="FF0000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sym typeface="Webdings" panose="05030102010509060703" pitchFamily="18" charset="2"/>
              </a:rPr>
              <a:t></a:t>
            </a:r>
            <a:endParaRPr lang="en-US" sz="2400" b="1" cap="none" spc="0" dirty="0">
              <a:ln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FFFF00"/>
                  </a:gs>
                  <a:gs pos="28000">
                    <a:srgbClr val="FF0000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6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sp>
        <p:nvSpPr>
          <p:cNvPr id="17" name="TextBox 16">
            <a:hlinkClick r:id="" action="ppaction://hlinkshowjump?jump=previousslide"/>
          </p:cNvPr>
          <p:cNvSpPr txBox="1"/>
          <p:nvPr userDrawn="1"/>
        </p:nvSpPr>
        <p:spPr>
          <a:xfrm>
            <a:off x="4331970" y="6419755"/>
            <a:ext cx="37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5000">
                      <a:srgbClr val="FFFF00"/>
                    </a:gs>
                    <a:gs pos="28000">
                      <a:srgbClr val="FF0000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sym typeface="Webdings" panose="05030102010509060703" pitchFamily="18" charset="2"/>
              </a:rPr>
              <a:t></a:t>
            </a:r>
            <a:endParaRPr lang="en-US" sz="2400" b="1" cap="none" spc="0" dirty="0">
              <a:ln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FFFF00"/>
                  </a:gs>
                  <a:gs pos="28000">
                    <a:srgbClr val="FF0000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6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sp>
        <p:nvSpPr>
          <p:cNvPr id="18" name="TextBox 17">
            <a:hlinkClick r:id="" action="ppaction://hlinkshowjump?jump=endshow"/>
          </p:cNvPr>
          <p:cNvSpPr txBox="1"/>
          <p:nvPr userDrawn="1"/>
        </p:nvSpPr>
        <p:spPr>
          <a:xfrm>
            <a:off x="4754880" y="6419755"/>
            <a:ext cx="37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5000">
                      <a:srgbClr val="FFFF00"/>
                    </a:gs>
                    <a:gs pos="28000">
                      <a:srgbClr val="FF0000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sym typeface="Webdings" panose="05030102010509060703" pitchFamily="18" charset="2"/>
              </a:rPr>
              <a:t></a:t>
            </a:r>
            <a:endParaRPr lang="en-US" sz="2400" b="1" cap="none" spc="0" dirty="0">
              <a:ln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FFFF00"/>
                  </a:gs>
                  <a:gs pos="28000">
                    <a:srgbClr val="FF0000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6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 userDrawn="1"/>
        </p:nvSpPr>
        <p:spPr>
          <a:xfrm>
            <a:off x="5200650" y="6419754"/>
            <a:ext cx="37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5000">
                      <a:srgbClr val="FFFF00"/>
                    </a:gs>
                    <a:gs pos="28000">
                      <a:srgbClr val="FF0000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sym typeface="Webdings" panose="05030102010509060703" pitchFamily="18" charset="2"/>
              </a:rPr>
              <a:t></a:t>
            </a:r>
            <a:endParaRPr lang="en-US" sz="2400" b="1" cap="none" spc="0" dirty="0">
              <a:ln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FFFF00"/>
                  </a:gs>
                  <a:gs pos="28000">
                    <a:srgbClr val="FF0000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6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sp>
        <p:nvSpPr>
          <p:cNvPr id="20" name="TextBox 19">
            <a:hlinkClick r:id="" action="ppaction://hlinkshowjump?jump=lastslide"/>
          </p:cNvPr>
          <p:cNvSpPr txBox="1"/>
          <p:nvPr userDrawn="1"/>
        </p:nvSpPr>
        <p:spPr>
          <a:xfrm>
            <a:off x="5612130" y="6419753"/>
            <a:ext cx="37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15000">
                      <a:srgbClr val="FFFF00"/>
                    </a:gs>
                    <a:gs pos="28000">
                      <a:srgbClr val="FF0000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76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sym typeface="Webdings" panose="05030102010509060703" pitchFamily="18" charset="2"/>
              </a:rPr>
              <a:t></a:t>
            </a:r>
            <a:endParaRPr lang="en-US" sz="2400" b="1" cap="none" spc="0" dirty="0">
              <a:ln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FFFF00"/>
                  </a:gs>
                  <a:gs pos="28000">
                    <a:srgbClr val="FF0000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6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" y="145460"/>
            <a:ext cx="674370" cy="5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59" y="106162"/>
            <a:ext cx="681990" cy="56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145460"/>
            <a:ext cx="1405890" cy="68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0" y="169706"/>
            <a:ext cx="1325880" cy="68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4"/>
          <a:srcRect l="17675" r="15291" b="38589"/>
          <a:stretch/>
        </p:blipFill>
        <p:spPr>
          <a:xfrm rot="16200000">
            <a:off x="8087432" y="2067905"/>
            <a:ext cx="1577340" cy="1575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5"/>
          <a:srcRect l="2745" t="-1" r="3932" b="21935"/>
          <a:stretch/>
        </p:blipFill>
        <p:spPr>
          <a:xfrm rot="16200000">
            <a:off x="7903298" y="4971159"/>
            <a:ext cx="1965960" cy="2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1" t="6936" r="-1" b="1685"/>
          <a:stretch/>
        </p:blipFill>
        <p:spPr>
          <a:xfrm>
            <a:off x="779960" y="457200"/>
            <a:ext cx="7489982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12091" y="1847662"/>
            <a:ext cx="584345" cy="646331"/>
            <a:chOff x="4669790" y="1989291"/>
            <a:chExt cx="584345" cy="646331"/>
          </a:xfrm>
        </p:grpSpPr>
        <p:sp>
          <p:nvSpPr>
            <p:cNvPr id="13" name="Flowchart: Connector 12"/>
            <p:cNvSpPr/>
            <p:nvPr/>
          </p:nvSpPr>
          <p:spPr>
            <a:xfrm>
              <a:off x="4814046" y="2581834"/>
              <a:ext cx="53788" cy="5378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69790" y="1989291"/>
              <a:ext cx="58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539" r="4517" b="35693"/>
          <a:stretch/>
        </p:blipFill>
        <p:spPr>
          <a:xfrm>
            <a:off x="2259105" y="3629834"/>
            <a:ext cx="5056094" cy="619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066">
            <a:off x="2271904" y="4539764"/>
            <a:ext cx="3489311" cy="844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53" y="2145824"/>
            <a:ext cx="3063270" cy="19397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679793" y="2440205"/>
            <a:ext cx="26894" cy="16453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7000">
            <a:off x="4390825" y="885877"/>
            <a:ext cx="1717827" cy="197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785" y="465522"/>
            <a:ext cx="193259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173 0.23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57" y="1864581"/>
            <a:ext cx="5060119" cy="3029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88" y="446414"/>
            <a:ext cx="193259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529" y="3230887"/>
            <a:ext cx="7019365" cy="1077218"/>
          </a:xfrm>
          <a:prstGeom prst="rect">
            <a:avLst/>
          </a:prstGeom>
          <a:gradFill>
            <a:gsLst>
              <a:gs pos="10000">
                <a:srgbClr val="FF0000">
                  <a:lumMod val="65000"/>
                  <a:lumOff val="35000"/>
                </a:srgbClr>
              </a:gs>
              <a:gs pos="0">
                <a:schemeClr val="tx1"/>
              </a:gs>
              <a:gs pos="58000">
                <a:schemeClr val="accent1">
                  <a:lumMod val="45000"/>
                  <a:lumOff val="55000"/>
                </a:schemeClr>
              </a:gs>
              <a:gs pos="98214">
                <a:schemeClr val="tx1"/>
              </a:gs>
              <a:gs pos="90000">
                <a:srgbClr val="FFFF0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একটি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 বহি:স্থ কোন বিন্দু উপর লম্বেরখা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73" t="1" r="11773" b="33990"/>
          <a:stretch/>
        </p:blipFill>
        <p:spPr>
          <a:xfrm>
            <a:off x="3469341" y="497892"/>
            <a:ext cx="2195690" cy="577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09" t="-1780" r="7639" b="34436"/>
          <a:stretch/>
        </p:blipFill>
        <p:spPr>
          <a:xfrm>
            <a:off x="6104965" y="1389691"/>
            <a:ext cx="2272727" cy="4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19" t="4611" r="4482" b="8873"/>
          <a:stretch/>
        </p:blipFill>
        <p:spPr>
          <a:xfrm>
            <a:off x="2326340" y="1425389"/>
            <a:ext cx="4141695" cy="26112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9212" y="4589040"/>
            <a:ext cx="7019365" cy="1077218"/>
          </a:xfrm>
          <a:prstGeom prst="rect">
            <a:avLst/>
          </a:prstGeom>
          <a:gradFill>
            <a:gsLst>
              <a:gs pos="10000">
                <a:srgbClr val="FF0000">
                  <a:lumMod val="65000"/>
                  <a:lumOff val="35000"/>
                </a:srgbClr>
              </a:gs>
              <a:gs pos="0">
                <a:schemeClr val="tx1"/>
              </a:gs>
              <a:gs pos="58000">
                <a:schemeClr val="accent1">
                  <a:lumMod val="45000"/>
                  <a:lumOff val="55000"/>
                </a:schemeClr>
              </a:gs>
              <a:gs pos="98214">
                <a:schemeClr val="tx1"/>
              </a:gs>
              <a:gs pos="90000">
                <a:srgbClr val="FFFF0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বিন্দু হতে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উপর লম্বেরখা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অঙ্কন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অঙ্কনের বিবরণ দাও।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38" t="2" r="11971" b="35459"/>
          <a:stretch/>
        </p:blipFill>
        <p:spPr>
          <a:xfrm>
            <a:off x="3738282" y="480647"/>
            <a:ext cx="2017060" cy="55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67" t="-10759" r="9301" b="27252"/>
          <a:stretch/>
        </p:blipFill>
        <p:spPr>
          <a:xfrm>
            <a:off x="6468035" y="1425389"/>
            <a:ext cx="1761565" cy="4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r="1032" b="9761"/>
          <a:stretch/>
        </p:blipFill>
        <p:spPr>
          <a:xfrm>
            <a:off x="2966105" y="1498681"/>
            <a:ext cx="3125413" cy="814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72" y="3728864"/>
            <a:ext cx="695004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954" y="1570893"/>
            <a:ext cx="7338645" cy="4504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42" y="2638421"/>
            <a:ext cx="2452688" cy="23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261" y="145355"/>
            <a:ext cx="7414665" cy="4038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Pour">
              <a:avLst>
                <a:gd name="adj1" fmla="val 20931713"/>
                <a:gd name="adj2" fmla="val 27242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 descr="G:\Animation\flowr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03" y="537883"/>
            <a:ext cx="1577462" cy="1721224"/>
          </a:xfrm>
          <a:prstGeom prst="rect">
            <a:avLst/>
          </a:prstGeom>
          <a:noFill/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847" y="4349963"/>
            <a:ext cx="6777317" cy="186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8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80900" y="1582591"/>
            <a:ext cx="3838410" cy="793378"/>
          </a:xfrm>
          <a:gradFill>
            <a:gsLst>
              <a:gs pos="78000">
                <a:srgbClr val="00B0F0"/>
              </a:gs>
              <a:gs pos="87000">
                <a:srgbClr val="FFFF00"/>
              </a:gs>
              <a:gs pos="70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7" y="2440945"/>
            <a:ext cx="1828800" cy="1371600"/>
          </a:xfrm>
          <a:prstGeom prst="ellipse">
            <a:avLst/>
          </a:prstGeom>
          <a:gradFill>
            <a:gsLst>
              <a:gs pos="78000">
                <a:srgbClr val="FF0000"/>
              </a:gs>
              <a:gs pos="87000">
                <a:srgbClr val="FFFF00"/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74060" y="3720212"/>
            <a:ext cx="3945250" cy="461665"/>
          </a:xfrm>
          <a:prstGeom prst="rect">
            <a:avLst/>
          </a:prstGeom>
          <a:gradFill flip="none" rotWithShape="1">
            <a:gsLst>
              <a:gs pos="78000">
                <a:srgbClr val="00B0F0"/>
              </a:gs>
              <a:gs pos="87000">
                <a:srgbClr val="FFFF00"/>
              </a:gs>
              <a:gs pos="70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লিয়াকত আলী ( লিটন 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060" y="4181877"/>
            <a:ext cx="3945250" cy="461665"/>
          </a:xfrm>
          <a:prstGeom prst="rect">
            <a:avLst/>
          </a:prstGeom>
          <a:gradFill flip="none" rotWithShape="1">
            <a:gsLst>
              <a:gs pos="78000">
                <a:srgbClr val="00B0F0"/>
              </a:gs>
              <a:gs pos="87000">
                <a:srgbClr val="FFFF00"/>
              </a:gs>
              <a:gs pos="70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উচ্চ বিদ্যালয়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060" y="4643542"/>
            <a:ext cx="3945250" cy="461665"/>
          </a:xfrm>
          <a:prstGeom prst="rect">
            <a:avLst/>
          </a:prstGeom>
          <a:gradFill flip="none" rotWithShape="1">
            <a:gsLst>
              <a:gs pos="78000">
                <a:srgbClr val="00B0F0"/>
              </a:gs>
              <a:gs pos="87000">
                <a:srgbClr val="FFFF00"/>
              </a:gs>
              <a:gs pos="70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 , নাটোর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060" y="5105207"/>
            <a:ext cx="3945250" cy="369332"/>
          </a:xfrm>
          <a:prstGeom prst="rect">
            <a:avLst/>
          </a:prstGeom>
          <a:gradFill flip="none" rotWithShape="1">
            <a:gsLst>
              <a:gs pos="78000">
                <a:srgbClr val="00B0F0"/>
              </a:gs>
              <a:gs pos="87000">
                <a:srgbClr val="FFFF00"/>
              </a:gs>
              <a:gs pos="70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Gmail: litonpatul@gmail.com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12342" b="32067"/>
          <a:stretch/>
        </p:blipFill>
        <p:spPr>
          <a:xfrm>
            <a:off x="4819310" y="3190633"/>
            <a:ext cx="3406997" cy="590601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11165" b="29658"/>
          <a:stretch/>
        </p:blipFill>
        <p:spPr>
          <a:xfrm>
            <a:off x="4819310" y="3730854"/>
            <a:ext cx="3406997" cy="560423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713" t="-1793" r="3755" b="28762"/>
          <a:stretch/>
        </p:blipFill>
        <p:spPr>
          <a:xfrm>
            <a:off x="4819310" y="4291277"/>
            <a:ext cx="3406997" cy="540221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24003"/>
          <a:stretch/>
        </p:blipFill>
        <p:spPr>
          <a:xfrm>
            <a:off x="4828069" y="4831498"/>
            <a:ext cx="3397051" cy="663672"/>
          </a:xfrm>
          <a:prstGeom prst="rect">
            <a:avLst/>
          </a:prstGeom>
          <a:gradFill>
            <a:gsLst>
              <a:gs pos="60000">
                <a:schemeClr val="accent4">
                  <a:lumMod val="60000"/>
                  <a:lumOff val="40000"/>
                </a:schemeClr>
              </a:gs>
              <a:gs pos="87000">
                <a:srgbClr val="FFFF00"/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t="9348" b="33805"/>
          <a:stretch/>
        </p:blipFill>
        <p:spPr>
          <a:xfrm>
            <a:off x="2944906" y="491166"/>
            <a:ext cx="3267635" cy="722094"/>
          </a:xfrm>
          <a:prstGeom prst="rect">
            <a:avLst/>
          </a:prstGeom>
          <a:gradFill>
            <a:gsLst>
              <a:gs pos="78000">
                <a:srgbClr val="FF0000"/>
              </a:gs>
              <a:gs pos="82000">
                <a:srgbClr val="FFFF00"/>
              </a:gs>
              <a:gs pos="70000">
                <a:schemeClr val="bg1"/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b="23481"/>
          <a:stretch/>
        </p:blipFill>
        <p:spPr>
          <a:xfrm>
            <a:off x="4819310" y="2249925"/>
            <a:ext cx="3406997" cy="970886"/>
          </a:xfrm>
          <a:prstGeom prst="rect">
            <a:avLst/>
          </a:prstGeom>
          <a:gradFill>
            <a:gsLst>
              <a:gs pos="82000">
                <a:srgbClr val="FF0000"/>
              </a:gs>
              <a:gs pos="92000">
                <a:srgbClr val="FFFF00"/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10077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90" y="1373281"/>
            <a:ext cx="1708057" cy="26055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2603" y="5008377"/>
            <a:ext cx="69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1373281"/>
            <a:ext cx="5894755" cy="3303386"/>
          </a:xfrm>
          <a:prstGeom prst="rect">
            <a:avLst/>
          </a:prstGeom>
          <a:effectLst>
            <a:outerShdw blurRad="457200" dir="2700000" sx="46000" sy="46000" algn="ctr" rotWithShape="0">
              <a:schemeClr val="accent1">
                <a:lumMod val="75000"/>
                <a:alpha val="86000"/>
              </a:scheme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881051" y="4747303"/>
            <a:ext cx="705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মিনারগুলো ভূমির সাথে কীভাবে দাড়িয়ে আছে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80" y="500431"/>
            <a:ext cx="2441730" cy="685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94" y="500431"/>
            <a:ext cx="2444708" cy="68890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23876" y="5377709"/>
            <a:ext cx="239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1008529" y="1613647"/>
            <a:ext cx="1156447" cy="1075765"/>
          </a:xfrm>
          <a:prstGeom prst="star12">
            <a:avLst>
              <a:gd name="adj" fmla="val 4202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2299446" y="1613646"/>
            <a:ext cx="1156447" cy="1075765"/>
          </a:xfrm>
          <a:prstGeom prst="star12">
            <a:avLst>
              <a:gd name="adj" fmla="val 4077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3388657" y="1613646"/>
            <a:ext cx="1156447" cy="1075765"/>
          </a:xfrm>
          <a:prstGeom prst="star12">
            <a:avLst>
              <a:gd name="adj" fmla="val 3702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545102" y="1613646"/>
            <a:ext cx="1156447" cy="1075765"/>
          </a:xfrm>
          <a:prstGeom prst="star12">
            <a:avLst>
              <a:gd name="adj" fmla="val 3952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5755336" y="1613645"/>
            <a:ext cx="1156447" cy="1075765"/>
          </a:xfrm>
          <a:prstGeom prst="star12">
            <a:avLst>
              <a:gd name="adj" fmla="val 3702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6952123" y="1613644"/>
            <a:ext cx="1156447" cy="1075765"/>
          </a:xfrm>
          <a:prstGeom prst="star12">
            <a:avLst>
              <a:gd name="adj" fmla="val 35779"/>
            </a:avLst>
          </a:prstGeom>
          <a:gradFill>
            <a:gsLst>
              <a:gs pos="20000">
                <a:schemeClr val="bg1"/>
              </a:gs>
              <a:gs pos="41000">
                <a:srgbClr val="00B0F0"/>
              </a:gs>
              <a:gs pos="60000">
                <a:srgbClr val="FFFF00"/>
              </a:gs>
              <a:gs pos="97000">
                <a:schemeClr val="bg1"/>
              </a:gs>
            </a:gsLst>
            <a:lin ang="5400000" scaled="1"/>
          </a:gradFill>
          <a:effectLst>
            <a:outerShdw blurRad="50800" dist="50800" dir="5400000" sx="128000" sy="128000" algn="ctr" rotWithShape="0">
              <a:srgbClr val="6699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685796" y="2855741"/>
            <a:ext cx="7611035" cy="3190727"/>
          </a:xfrm>
          <a:prstGeom prst="star12">
            <a:avLst/>
          </a:prstGeom>
          <a:gradFill flip="none" rotWithShape="1">
            <a:gsLst>
              <a:gs pos="33000">
                <a:schemeClr val="bg1"/>
              </a:gs>
              <a:gs pos="90000">
                <a:schemeClr val="accent4">
                  <a:lumMod val="60000"/>
                  <a:lumOff val="40000"/>
                </a:schemeClr>
              </a:gs>
              <a:gs pos="96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sx="108000" sy="108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সরলরেখার বহি:স্থ কোন বিন্দু থেকে ঐরেখার উপর লম্ব অঙ্কন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37256" y="1479176"/>
            <a:ext cx="4620744" cy="1425388"/>
          </a:xfrm>
          <a:gradFill>
            <a:gsLst>
              <a:gs pos="51000">
                <a:schemeClr val="bg1"/>
              </a:gs>
              <a:gs pos="75000">
                <a:schemeClr val="accent4">
                  <a:lumMod val="60000"/>
                  <a:lumOff val="40000"/>
                </a:schemeClr>
              </a:gs>
              <a:gs pos="96000">
                <a:srgbClr val="FF0000"/>
              </a:gs>
            </a:gsLst>
            <a:path path="shape">
              <a:fillToRect l="50000" t="50000" r="50000" b="50000"/>
            </a:path>
          </a:gradFill>
        </p:spPr>
        <p:txBody>
          <a:bodyPr vert="horz" lIns="91440" tIns="91440" rIns="91440" bIns="91440" rtlCol="0" anchor="ctr">
            <a:norm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845" y="3257638"/>
            <a:ext cx="6333565" cy="1169551"/>
          </a:xfrm>
          <a:prstGeom prst="rect">
            <a:avLst/>
          </a:prstGeom>
          <a:gradFill flip="none" rotWithShape="1">
            <a:gsLst>
              <a:gs pos="87000">
                <a:schemeClr val="bg1"/>
              </a:gs>
              <a:gs pos="78000">
                <a:schemeClr val="accent4">
                  <a:alpha val="84000"/>
                  <a:lumMod val="55000"/>
                  <a:lumOff val="45000"/>
                </a:schemeClr>
              </a:gs>
              <a:gs pos="97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2550" cmpd="thickThin">
            <a:gradFill>
              <a:gsLst>
                <a:gs pos="50000">
                  <a:srgbClr val="FF0000">
                    <a:lumMod val="65000"/>
                    <a:lumOff val="35000"/>
                  </a:srgbClr>
                </a:gs>
                <a:gs pos="21000">
                  <a:schemeClr val="tx1"/>
                </a:gs>
                <a:gs pos="66000">
                  <a:schemeClr val="accent1">
                    <a:lumMod val="45000"/>
                    <a:lumOff val="55000"/>
                  </a:schemeClr>
                </a:gs>
                <a:gs pos="86000">
                  <a:srgbClr val="FFFF00"/>
                </a:gs>
              </a:gsLst>
              <a:lin ang="5400000" scaled="1"/>
            </a:gradFill>
          </a:ln>
        </p:spPr>
        <p:txBody>
          <a:bodyPr wrap="square" lIns="365760" tIns="91440" rIns="274320" bIns="91440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লম্বরেখাংশ অঙ্কন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757" y="4773373"/>
            <a:ext cx="6669740" cy="1169551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75000">
                <a:schemeClr val="accent4">
                  <a:lumMod val="60000"/>
                  <a:lumOff val="40000"/>
                </a:schemeClr>
              </a:gs>
              <a:gs pos="92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79375" cmpd="thinThick">
            <a:gradFill flip="none" rotWithShape="1">
              <a:gsLst>
                <a:gs pos="99000">
                  <a:srgbClr val="FF0000"/>
                </a:gs>
                <a:gs pos="78000">
                  <a:schemeClr val="tx1"/>
                </a:gs>
                <a:gs pos="91000">
                  <a:srgbClr val="FFFF00"/>
                </a:gs>
                <a:gs pos="5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lIns="365760" tIns="91440" rIns="274320" bIns="91440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লম্বরেখাংশ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1008530" y="1694329"/>
            <a:ext cx="7180729" cy="3657600"/>
          </a:xfrm>
          <a:prstGeom prst="star32">
            <a:avLst>
              <a:gd name="adj" fmla="val 39628"/>
            </a:avLst>
          </a:prstGeom>
          <a:effectLst>
            <a:outerShdw blurRad="50800" dist="50800" dir="5400000" sx="112000" sy="112000" algn="ctr" rotWithShape="0">
              <a:schemeClr val="bg1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রুলার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ত্রিকোণির</a:t>
            </a:r>
            <a:r>
              <a:rPr lang="en-US" sz="3600" dirty="0" smtClean="0"/>
              <a:t> সাহায্যে   </a:t>
            </a:r>
            <a:r>
              <a:rPr lang="en-US" sz="3600" dirty="0" err="1" smtClean="0"/>
              <a:t>লম্ব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অঙ্কন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65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91" y="3851108"/>
            <a:ext cx="5324356" cy="8449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76632" y="3827662"/>
            <a:ext cx="4531659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7000">
            <a:off x="2088932" y="2246190"/>
            <a:ext cx="1717827" cy="1977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2209" y="3851108"/>
            <a:ext cx="64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013" y="3851108"/>
            <a:ext cx="64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52432" y="1995579"/>
            <a:ext cx="584345" cy="646331"/>
            <a:chOff x="4562214" y="1989291"/>
            <a:chExt cx="584345" cy="646331"/>
          </a:xfrm>
        </p:grpSpPr>
        <p:sp>
          <p:nvSpPr>
            <p:cNvPr id="10" name="Flowchart: Connector 9"/>
            <p:cNvSpPr/>
            <p:nvPr/>
          </p:nvSpPr>
          <p:spPr>
            <a:xfrm>
              <a:off x="4814046" y="2581834"/>
              <a:ext cx="53788" cy="5378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2214" y="1989291"/>
              <a:ext cx="58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144" r="13177" b="20607"/>
          <a:stretch/>
        </p:blipFill>
        <p:spPr>
          <a:xfrm>
            <a:off x="3656857" y="524253"/>
            <a:ext cx="1949823" cy="5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8732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12091" y="1847662"/>
            <a:ext cx="584345" cy="646331"/>
            <a:chOff x="4669790" y="1989291"/>
            <a:chExt cx="584345" cy="646331"/>
          </a:xfrm>
        </p:grpSpPr>
        <p:sp>
          <p:nvSpPr>
            <p:cNvPr id="9" name="Flowchart: Connector 8"/>
            <p:cNvSpPr/>
            <p:nvPr/>
          </p:nvSpPr>
          <p:spPr>
            <a:xfrm>
              <a:off x="4814046" y="2581834"/>
              <a:ext cx="53788" cy="5378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9790" y="1989291"/>
              <a:ext cx="58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539" r="4517" b="35693"/>
          <a:stretch/>
        </p:blipFill>
        <p:spPr>
          <a:xfrm>
            <a:off x="2259105" y="3629834"/>
            <a:ext cx="5056094" cy="61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1066">
            <a:off x="2271904" y="4539764"/>
            <a:ext cx="3489311" cy="844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5" y="3629834"/>
            <a:ext cx="3063270" cy="1939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6514" r="10439"/>
          <a:stretch/>
        </p:blipFill>
        <p:spPr>
          <a:xfrm>
            <a:off x="3690047" y="526472"/>
            <a:ext cx="193259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7 L 0.2573 -0.21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114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</dc:creator>
  <cp:lastModifiedBy>MHS</cp:lastModifiedBy>
  <cp:revision>84</cp:revision>
  <dcterms:created xsi:type="dcterms:W3CDTF">2013-10-10T12:39:09Z</dcterms:created>
  <dcterms:modified xsi:type="dcterms:W3CDTF">2013-10-15T14:27:13Z</dcterms:modified>
</cp:coreProperties>
</file>