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6" r:id="rId15"/>
    <p:sldId id="270" r:id="rId16"/>
    <p:sldId id="272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87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81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1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3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41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79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8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36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2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7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0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5B196-387F-4893-AA6D-6CEB5EEAB039}" type="datetimeFigureOut">
              <a:rPr lang="en-US" smtClean="0"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A5E1D-D36A-4652-9296-6088A900B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9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82754"/>
            <a:ext cx="7204469" cy="4794246"/>
          </a:xfrm>
        </p:spPr>
      </p:pic>
    </p:spTree>
    <p:extLst>
      <p:ext uri="{BB962C8B-B14F-4D97-AF65-F5344CB8AC3E}">
        <p14:creationId xmlns:p14="http://schemas.microsoft.com/office/powerpoint/2010/main" val="393640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405702"/>
            <a:ext cx="85344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731264"/>
            <a:ext cx="8534400" cy="5105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শাহজামান</a:t>
            </a:r>
            <a:endParaRPr lang="en-US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    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বাতকান্দি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স.সা.আ.আ.হো</a:t>
            </a:r>
            <a:endParaRPr lang="en-US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.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মেমো.উচ্চ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বিদ্যলয়</a:t>
            </a:r>
            <a:endParaRPr lang="en-US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তিতাস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কমিল্লা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      মোবাঃ০১৯৩৩০১৩৮৪১</a:t>
            </a:r>
          </a:p>
          <a:p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Email:mshazaman</a:t>
            </a:r>
            <a:endParaRPr lang="en-US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@yahoo.com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0" y="1981200"/>
            <a:ext cx="3772310" cy="459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1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ছবিগুলো একটু লক্ষ্য করি</a:t>
            </a:r>
            <a:r>
              <a:rPr lang="bn-BD" dirty="0" smtClean="0"/>
              <a:t>।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02" y="1905000"/>
            <a:ext cx="3390098" cy="44958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136" y="1843693"/>
            <a:ext cx="3449663" cy="4557107"/>
          </a:xfrm>
        </p:spPr>
      </p:pic>
    </p:spTree>
    <p:extLst>
      <p:ext uri="{BB962C8B-B14F-4D97-AF65-F5344CB8AC3E}">
        <p14:creationId xmlns:p14="http://schemas.microsoft.com/office/powerpoint/2010/main" val="346945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ছবিগুলো একটু লক্ষ্য করি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6" y="1752600"/>
            <a:ext cx="4648854" cy="4648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536125"/>
            <a:ext cx="3962400" cy="4940875"/>
          </a:xfrm>
        </p:spPr>
      </p:pic>
    </p:spTree>
    <p:extLst>
      <p:ext uri="{BB962C8B-B14F-4D97-AF65-F5344CB8AC3E}">
        <p14:creationId xmlns:p14="http://schemas.microsoft.com/office/powerpoint/2010/main" val="421969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 ছবি একটু লক্ষ্য করি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69" y="2209801"/>
            <a:ext cx="3227144" cy="43434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74" y="2186781"/>
            <a:ext cx="3362325" cy="4442619"/>
          </a:xfrm>
        </p:spPr>
      </p:pic>
    </p:spTree>
    <p:extLst>
      <p:ext uri="{BB962C8B-B14F-4D97-AF65-F5344CB8AC3E}">
        <p14:creationId xmlns:p14="http://schemas.microsoft.com/office/powerpoint/2010/main" val="186573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828800"/>
            <a:ext cx="7543800" cy="3810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চারু ও কারুকলা শিক্ষার ইতিহাস।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পাঠ-১ ও পাঠ-২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চারু ও কারুকলা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ষষ্ঠ শ্রেণি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৫০ মিনিট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4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ছবিগুলো একটু লক্ষ্য করি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2211495"/>
            <a:ext cx="3401913" cy="4065702"/>
          </a:xfrm>
        </p:spPr>
      </p:pic>
      <p:pic>
        <p:nvPicPr>
          <p:cNvPr id="6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74" y="2186781"/>
            <a:ext cx="2905125" cy="409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চিনতে চেষ্টা করি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5" y="2209800"/>
            <a:ext cx="5973679" cy="2743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905000"/>
            <a:ext cx="2667000" cy="3886200"/>
          </a:xfrm>
        </p:spPr>
      </p:pic>
    </p:spTree>
    <p:extLst>
      <p:ext uri="{BB962C8B-B14F-4D97-AF65-F5344CB8AC3E}">
        <p14:creationId xmlns:p14="http://schemas.microsoft.com/office/powerpoint/2010/main" val="234541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চিনতে চেষ্টা করি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70" y="1905001"/>
            <a:ext cx="3020655" cy="44958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34" y="2133600"/>
            <a:ext cx="4796766" cy="4267200"/>
          </a:xfrm>
        </p:spPr>
      </p:pic>
    </p:spTree>
    <p:extLst>
      <p:ext uri="{BB962C8B-B14F-4D97-AF65-F5344CB8AC3E}">
        <p14:creationId xmlns:p14="http://schemas.microsoft.com/office/powerpoint/2010/main" val="277377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চিনতে চেষ্টা করি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8400"/>
            <a:ext cx="4313439" cy="380999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775" y="2133600"/>
            <a:ext cx="3517094" cy="4191000"/>
          </a:xfrm>
        </p:spPr>
      </p:pic>
    </p:spTree>
    <p:extLst>
      <p:ext uri="{BB962C8B-B14F-4D97-AF65-F5344CB8AC3E}">
        <p14:creationId xmlns:p14="http://schemas.microsoft.com/office/powerpoint/2010/main" val="308484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চিনতে চেষ্টা করি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8" y="1676400"/>
            <a:ext cx="5449162" cy="47244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37" y="1524001"/>
            <a:ext cx="3357563" cy="4800600"/>
          </a:xfrm>
        </p:spPr>
      </p:pic>
    </p:spTree>
    <p:extLst>
      <p:ext uri="{BB962C8B-B14F-4D97-AF65-F5344CB8AC3E}">
        <p14:creationId xmlns:p14="http://schemas.microsoft.com/office/powerpoint/2010/main" val="3833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147002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শিল্পাচার্য জয়নুল আবেদিন যাদের নিয়ে প্রথম আর্ট স্কুল তৈরি করেছিলেন তাদের নাম লেখ।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18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চিত্রশিল্পী হাসেম খান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02619"/>
            <a:ext cx="7391400" cy="5000637"/>
          </a:xfrm>
        </p:spPr>
      </p:pic>
    </p:spTree>
    <p:extLst>
      <p:ext uri="{BB962C8B-B14F-4D97-AF65-F5344CB8AC3E}">
        <p14:creationId xmlns:p14="http://schemas.microsoft.com/office/powerpoint/2010/main" val="422913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শিল্পবিতান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32046"/>
            <a:ext cx="8001000" cy="4844954"/>
          </a:xfrm>
        </p:spPr>
      </p:pic>
    </p:spTree>
    <p:extLst>
      <p:ext uri="{BB962C8B-B14F-4D97-AF65-F5344CB8AC3E}">
        <p14:creationId xmlns:p14="http://schemas.microsoft.com/office/powerpoint/2010/main" val="86054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চারুকলা অনুষদ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25726"/>
            <a:ext cx="6544696" cy="4927474"/>
          </a:xfrm>
        </p:spPr>
      </p:pic>
    </p:spTree>
    <p:extLst>
      <p:ext uri="{BB962C8B-B14F-4D97-AF65-F5344CB8AC3E}">
        <p14:creationId xmlns:p14="http://schemas.microsoft.com/office/powerpoint/2010/main" val="341274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147002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শিশুদের ছবি আঁকার স্কুল “শিল্পবতান” কীভাবে গড়ে উঠেছিল, সে সম্পর্ক ৮ লাইন লেখ 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29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2225"/>
            <a:ext cx="7772400" cy="14700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মূল্যায়ণঃ</a:t>
            </a:r>
            <a:endParaRPr lang="en-US" sz="6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524000"/>
            <a:ext cx="7620000" cy="4114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(১) ছবি আঁকার প্রথম প্রতিষ্ঠানের নাম কী?এটি কোন সালে প্রতিষ্ঠিত হয়?</a:t>
            </a:r>
            <a:endParaRPr lang="en-US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(২) আঁকার প্রথম প্রতিষ্ঠানের প্রতিষ্ঠাতা শিল্পী কারা ছিলেন?</a:t>
            </a:r>
            <a:endParaRPr lang="en-US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(৩) ছোটদের ছবি আঁকার প্রথম প্রদর্শনী ও স্কুল কোনটি?</a:t>
            </a:r>
            <a:endParaRPr lang="en-US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(৪) জয়নুল শিশু কলাভন কোথায়, কবে শুরু হয়েছিল?</a:t>
            </a:r>
            <a:endParaRPr lang="en-US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(৫) “শিল্পবিতান” কী? </a:t>
            </a:r>
            <a:endParaRPr lang="en-US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24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691438" cy="5303874"/>
          </a:xfrm>
        </p:spPr>
      </p:pic>
    </p:spTree>
    <p:extLst>
      <p:ext uri="{BB962C8B-B14F-4D97-AF65-F5344CB8AC3E}">
        <p14:creationId xmlns:p14="http://schemas.microsoft.com/office/powerpoint/2010/main" val="349803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178</Words>
  <Application>Microsoft Office PowerPoint</Application>
  <PresentationFormat>On-screen Show (4:3)</PresentationFormat>
  <Paragraphs>38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 </vt:lpstr>
      <vt:lpstr>PowerPoint Presentation</vt:lpstr>
      <vt:lpstr>ছবিগুলো একটু লক্ষ্য করি। </vt:lpstr>
      <vt:lpstr>ছবিগুলো একটু লক্ষ্য করি। </vt:lpstr>
      <vt:lpstr>কার ছবি একটু লক্ষ্য করি। </vt:lpstr>
      <vt:lpstr>আজকের পাঠ</vt:lpstr>
      <vt:lpstr>ছবিগুলো একটু লক্ষ্য করি। </vt:lpstr>
      <vt:lpstr>চিনতে চেষ্টা করি </vt:lpstr>
      <vt:lpstr>চিনতে চেষ্টা করি </vt:lpstr>
      <vt:lpstr>চিনতে চেষ্টা করি </vt:lpstr>
      <vt:lpstr>চিনতে চেষ্টা করি </vt:lpstr>
      <vt:lpstr>দলীয় কাজঃ</vt:lpstr>
      <vt:lpstr>চিত্রশিল্পী হাসেম খান </vt:lpstr>
      <vt:lpstr>শিল্পবিতান</vt:lpstr>
      <vt:lpstr>চারুকলা অনুষদ </vt:lpstr>
      <vt:lpstr>কাজঃ</vt:lpstr>
      <vt:lpstr>মূল্যায়ণঃ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samsung</dc:creator>
  <cp:lastModifiedBy>samsung</cp:lastModifiedBy>
  <cp:revision>11</cp:revision>
  <dcterms:created xsi:type="dcterms:W3CDTF">2013-10-10T14:16:30Z</dcterms:created>
  <dcterms:modified xsi:type="dcterms:W3CDTF">2013-10-10T15:35:54Z</dcterms:modified>
</cp:coreProperties>
</file>