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2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1182B5-FB0B-40AF-BEE6-26E4FF5BF5E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D904C4-9EA3-479F-8356-D231B8B3D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5"/>
          <a:srcRect t="1" b="30543"/>
          <a:stretch/>
        </p:blipFill>
        <p:spPr>
          <a:xfrm>
            <a:off x="172276" y="6481881"/>
            <a:ext cx="2962913" cy="342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6"/>
          <a:srcRect t="1" b="30543"/>
          <a:stretch/>
        </p:blipFill>
        <p:spPr>
          <a:xfrm>
            <a:off x="7438238" y="6481881"/>
            <a:ext cx="1688738" cy="3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609"/>
          <a:stretch/>
        </p:blipFill>
        <p:spPr>
          <a:xfrm>
            <a:off x="380636" y="226313"/>
            <a:ext cx="8382727" cy="5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95" y="1466811"/>
            <a:ext cx="5017443" cy="3145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7821" y="3310103"/>
            <a:ext cx="4692344" cy="84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 rot="2574439">
            <a:off x="5043104" y="1165586"/>
            <a:ext cx="1583879" cy="165084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4706468" y="2043953"/>
            <a:ext cx="13448" cy="1063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3674" b="37184"/>
          <a:stretch/>
        </p:blipFill>
        <p:spPr>
          <a:xfrm>
            <a:off x="3888650" y="284012"/>
            <a:ext cx="1798476" cy="5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174 0.14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4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44" y="1466532"/>
            <a:ext cx="5017443" cy="3145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573" b="37427"/>
          <a:stretch/>
        </p:blipFill>
        <p:spPr>
          <a:xfrm>
            <a:off x="4039997" y="296637"/>
            <a:ext cx="1798476" cy="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7" y="3254187"/>
            <a:ext cx="8565777" cy="1021978"/>
          </a:xfrm>
          <a:gradFill flip="none" rotWithShape="1">
            <a:gsLst>
              <a:gs pos="91000">
                <a:schemeClr val="bg1"/>
              </a:gs>
              <a:gs pos="60000">
                <a:schemeClr val="accent4">
                  <a:lumMod val="60000"/>
                  <a:lumOff val="40000"/>
                </a:schemeClr>
              </a:gs>
              <a:gs pos="96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রুলকম্পাস ও রুলারের সাহায্যে প্রত্যেকে নিজ নিজ খাতায়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সরররেখার বহি:স্থ কোন বিন্দু থেকে ঐরেখার উপর লম্ব অঙ্কন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65" t="13084" r="1031" b="29697"/>
          <a:stretch/>
        </p:blipFill>
        <p:spPr>
          <a:xfrm>
            <a:off x="3345470" y="1230406"/>
            <a:ext cx="2883366" cy="833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4638"/>
          <a:stretch/>
        </p:blipFill>
        <p:spPr>
          <a:xfrm>
            <a:off x="3875601" y="311464"/>
            <a:ext cx="2139881" cy="6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1" y="3455894"/>
            <a:ext cx="8323730" cy="1156447"/>
          </a:xfrm>
          <a:gradFill>
            <a:gsLst>
              <a:gs pos="98000">
                <a:srgbClr val="FF0000"/>
              </a:gs>
              <a:gs pos="93000">
                <a:srgbClr val="FFFF00"/>
              </a:gs>
              <a:gs pos="93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৫সে.মি. একটি রেখার বহি:স্থ কোন বিন্দু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রেখাটির উপর একটি লম্ব অঙ্কন করে অঙ্কনের বিবরণ দাও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709"/>
          <a:stretch/>
        </p:blipFill>
        <p:spPr>
          <a:xfrm>
            <a:off x="3211027" y="1190459"/>
            <a:ext cx="3017782" cy="85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91" r="10776" b="30669"/>
          <a:stretch/>
        </p:blipFill>
        <p:spPr>
          <a:xfrm>
            <a:off x="3767998" y="255787"/>
            <a:ext cx="2191871" cy="6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45" y="3146612"/>
            <a:ext cx="7886700" cy="1385047"/>
          </a:xfrm>
          <a:gradFill>
            <a:gsLst>
              <a:gs pos="0">
                <a:srgbClr val="FF0000"/>
              </a:gs>
              <a:gs pos="15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anchor="ctr"/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অনুশীলনী-৭ এর প্রশ্ন নং – ৫ ও ৬ অঙ্কনের বিবরণসহ অঙ্কন করে আনবে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8" r="5404" b="31160"/>
          <a:stretch/>
        </p:blipFill>
        <p:spPr>
          <a:xfrm>
            <a:off x="3294530" y="185084"/>
            <a:ext cx="2958353" cy="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97" y="174813"/>
            <a:ext cx="2114550" cy="87522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505"/>
          <a:stretch/>
        </p:blipFill>
        <p:spPr>
          <a:xfrm>
            <a:off x="1450831" y="2487147"/>
            <a:ext cx="6440681" cy="1973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2" y="174814"/>
            <a:ext cx="4618363" cy="2312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0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93" y="1057836"/>
            <a:ext cx="7414665" cy="4038600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ArchDownPour">
              <a:avLst>
                <a:gd name="adj1" fmla="val 20931713"/>
                <a:gd name="adj2" fmla="val 27242"/>
              </a:avLst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1"/>
            <a:ext cx="2590800" cy="674915"/>
          </a:xfrm>
          <a:prstGeom prst="rect">
            <a:avLst/>
          </a:prstGeom>
          <a:noFill/>
        </p:spPr>
      </p:pic>
      <p:pic>
        <p:nvPicPr>
          <p:cNvPr id="6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61214"/>
            <a:ext cx="2819400" cy="674915"/>
          </a:xfrm>
          <a:prstGeom prst="rect">
            <a:avLst/>
          </a:prstGeom>
          <a:noFill/>
        </p:spPr>
      </p:pic>
      <p:pic>
        <p:nvPicPr>
          <p:cNvPr id="7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361214"/>
            <a:ext cx="2895600" cy="674915"/>
          </a:xfrm>
          <a:prstGeom prst="rect">
            <a:avLst/>
          </a:prstGeom>
          <a:noFill/>
        </p:spPr>
      </p:pic>
      <p:pic>
        <p:nvPicPr>
          <p:cNvPr id="8" name="Picture 4" descr="G:\Animation\flowr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744" y="1779237"/>
            <a:ext cx="2675965" cy="1875730"/>
          </a:xfrm>
          <a:prstGeom prst="rect">
            <a:avLst/>
          </a:prstGeom>
          <a:noFill/>
        </p:spPr>
      </p:pic>
      <p:pic>
        <p:nvPicPr>
          <p:cNvPr id="11" name="Picture 4" descr="G:\Animation\Blume4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744" y="249907"/>
            <a:ext cx="3173503" cy="73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7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80900" y="1582592"/>
            <a:ext cx="3584376" cy="793379"/>
          </a:xfrm>
          <a:gradFill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7" y="2440945"/>
            <a:ext cx="1828800" cy="1371600"/>
          </a:xfrm>
          <a:prstGeom prst="ellipse">
            <a:avLst/>
          </a:prstGeom>
          <a:gradFill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74061" y="3720215"/>
            <a:ext cx="3624716" cy="461665"/>
          </a:xfrm>
          <a:prstGeom prst="rect">
            <a:avLst/>
          </a:prstGeom>
          <a:gradFill flip="none" rotWithShape="1"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মো: লিয়াকত আলী ( লিটন 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061" y="4181881"/>
            <a:ext cx="3624716" cy="461665"/>
          </a:xfrm>
          <a:prstGeom prst="rect">
            <a:avLst/>
          </a:prstGeom>
          <a:gradFill flip="none" rotWithShape="1"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উচ্চ বিদ্যালয়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061" y="4643545"/>
            <a:ext cx="3624716" cy="461665"/>
          </a:xfrm>
          <a:prstGeom prst="rect">
            <a:avLst/>
          </a:prstGeom>
          <a:gradFill flip="none" rotWithShape="1"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নলডাঙ্গা , নাটোর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061" y="5105207"/>
            <a:ext cx="3624716" cy="369332"/>
          </a:xfrm>
          <a:prstGeom prst="rect">
            <a:avLst/>
          </a:prstGeom>
          <a:gradFill flip="none" rotWithShape="1"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Gmail: litonpatul@gmail.com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12342" b="32067"/>
          <a:stretch/>
        </p:blipFill>
        <p:spPr>
          <a:xfrm>
            <a:off x="4819313" y="3190637"/>
            <a:ext cx="3406997" cy="590601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11165" b="29658"/>
          <a:stretch/>
        </p:blipFill>
        <p:spPr>
          <a:xfrm>
            <a:off x="4819313" y="3730858"/>
            <a:ext cx="3406997" cy="560423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713" t="-1793" r="3755" b="28762"/>
          <a:stretch/>
        </p:blipFill>
        <p:spPr>
          <a:xfrm>
            <a:off x="4819313" y="4291280"/>
            <a:ext cx="3406997" cy="540221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24003"/>
          <a:stretch/>
        </p:blipFill>
        <p:spPr>
          <a:xfrm>
            <a:off x="4828072" y="4831499"/>
            <a:ext cx="3397051" cy="663672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b="23481"/>
          <a:stretch/>
        </p:blipFill>
        <p:spPr>
          <a:xfrm>
            <a:off x="4819313" y="2249927"/>
            <a:ext cx="3406997" cy="970887"/>
          </a:xfrm>
          <a:prstGeom prst="rect">
            <a:avLst/>
          </a:prstGeom>
          <a:gradFill>
            <a:gsLst>
              <a:gs pos="82000">
                <a:srgbClr val="FF0000"/>
              </a:gs>
              <a:gs pos="92000">
                <a:srgbClr val="FFFF00"/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548" y="258844"/>
            <a:ext cx="3583641" cy="6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60" y="2130529"/>
            <a:ext cx="654975" cy="105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84" y="1734672"/>
            <a:ext cx="721563" cy="1277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5" y="2585614"/>
            <a:ext cx="738833" cy="747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99" y="3006249"/>
            <a:ext cx="707668" cy="176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00" y="3006250"/>
            <a:ext cx="1006831" cy="326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35" y="3006251"/>
            <a:ext cx="1006831" cy="503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55" y="3006250"/>
            <a:ext cx="1360663" cy="680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16" y="3006248"/>
            <a:ext cx="1360663" cy="414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06" y="3153942"/>
            <a:ext cx="1360663" cy="6803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94" y="1373283"/>
            <a:ext cx="1708057" cy="26055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94" y="3313014"/>
            <a:ext cx="738833" cy="7471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62" y="3313012"/>
            <a:ext cx="738833" cy="7471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0" y="3152978"/>
            <a:ext cx="1006831" cy="5034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79" y="3183164"/>
            <a:ext cx="1006831" cy="5034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71" y="3209218"/>
            <a:ext cx="1006831" cy="5034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2" y="1988058"/>
            <a:ext cx="721563" cy="9711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21" y="2197233"/>
            <a:ext cx="521797" cy="702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83" y="2197230"/>
            <a:ext cx="450308" cy="6060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8" y="1371754"/>
            <a:ext cx="998227" cy="17672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97" y="1988058"/>
            <a:ext cx="751728" cy="12081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35" y="1595778"/>
            <a:ext cx="1003919" cy="1613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6" y="2231782"/>
            <a:ext cx="460700" cy="7404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5" y="2930903"/>
            <a:ext cx="646351" cy="8310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22" y="1214972"/>
            <a:ext cx="1284723" cy="227450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28935" y="4531811"/>
            <a:ext cx="705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গাছগুলো ভূমির সাথে কীভাবে দাড়িয়ে আছে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06" y="2524578"/>
            <a:ext cx="3528103" cy="15735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19" y="245948"/>
            <a:ext cx="2441731" cy="685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0166" y="245947"/>
            <a:ext cx="2444708" cy="68890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55939" y="5256683"/>
            <a:ext cx="239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লম্বভাবে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1062320" y="1613649"/>
            <a:ext cx="1156447" cy="1075765"/>
          </a:xfrm>
          <a:prstGeom prst="star12">
            <a:avLst>
              <a:gd name="adj" fmla="val 25985"/>
            </a:avLst>
          </a:prstGeom>
          <a:gradFill>
            <a:gsLst>
              <a:gs pos="14000">
                <a:srgbClr val="C00000"/>
              </a:gs>
              <a:gs pos="36000">
                <a:srgbClr val="00B0F0"/>
              </a:gs>
              <a:gs pos="66000">
                <a:srgbClr val="00B050"/>
              </a:gs>
              <a:gs pos="90000">
                <a:srgbClr val="FF0000"/>
              </a:gs>
            </a:gsLst>
            <a:lin ang="5400000" scaled="1"/>
          </a:gradFill>
          <a:effectLst>
            <a:outerShdw blurRad="50800" dist="50800" dir="5400000" sx="130000" sy="13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2218767" y="1613649"/>
            <a:ext cx="1156447" cy="1075765"/>
          </a:xfrm>
          <a:prstGeom prst="star12">
            <a:avLst>
              <a:gd name="adj" fmla="val 25985"/>
            </a:avLst>
          </a:prstGeom>
          <a:gradFill>
            <a:gsLst>
              <a:gs pos="14000">
                <a:srgbClr val="C00000"/>
              </a:gs>
              <a:gs pos="36000">
                <a:srgbClr val="00B0F0"/>
              </a:gs>
              <a:gs pos="66000">
                <a:srgbClr val="00B050"/>
              </a:gs>
              <a:gs pos="90000">
                <a:srgbClr val="FF0000"/>
              </a:gs>
            </a:gsLst>
            <a:lin ang="5400000" scaled="1"/>
          </a:gradFill>
          <a:effectLst>
            <a:outerShdw blurRad="50800" dist="50800" dir="5400000" sx="130000" sy="13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3361767" y="1613649"/>
            <a:ext cx="1156447" cy="1075765"/>
          </a:xfrm>
          <a:prstGeom prst="star12">
            <a:avLst>
              <a:gd name="adj" fmla="val 28137"/>
            </a:avLst>
          </a:prstGeom>
          <a:gradFill>
            <a:gsLst>
              <a:gs pos="14000">
                <a:srgbClr val="C00000"/>
              </a:gs>
              <a:gs pos="36000">
                <a:srgbClr val="00B0F0"/>
              </a:gs>
              <a:gs pos="66000">
                <a:srgbClr val="00B050"/>
              </a:gs>
              <a:gs pos="90000">
                <a:srgbClr val="FF0000"/>
              </a:gs>
            </a:gsLst>
            <a:lin ang="5400000" scaled="1"/>
          </a:gradFill>
          <a:effectLst>
            <a:outerShdw blurRad="50800" dist="50800" dir="5400000" sx="130000" sy="13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491318" y="1613649"/>
            <a:ext cx="1156447" cy="1075765"/>
          </a:xfrm>
          <a:prstGeom prst="star12">
            <a:avLst>
              <a:gd name="adj" fmla="val 27061"/>
            </a:avLst>
          </a:prstGeom>
          <a:gradFill>
            <a:gsLst>
              <a:gs pos="14000">
                <a:srgbClr val="C00000"/>
              </a:gs>
              <a:gs pos="36000">
                <a:srgbClr val="00B0F0"/>
              </a:gs>
              <a:gs pos="66000">
                <a:srgbClr val="00B050"/>
              </a:gs>
              <a:gs pos="90000">
                <a:srgbClr val="FF0000"/>
              </a:gs>
            </a:gsLst>
            <a:lin ang="5400000" scaled="1"/>
          </a:gradFill>
          <a:effectLst>
            <a:outerShdw blurRad="50800" dist="50800" dir="5400000" sx="130000" sy="13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5701551" y="1613648"/>
            <a:ext cx="1156447" cy="1075765"/>
          </a:xfrm>
          <a:prstGeom prst="star12">
            <a:avLst>
              <a:gd name="adj" fmla="val 24909"/>
            </a:avLst>
          </a:prstGeom>
          <a:gradFill>
            <a:gsLst>
              <a:gs pos="14000">
                <a:srgbClr val="C00000"/>
              </a:gs>
              <a:gs pos="36000">
                <a:srgbClr val="00B0F0"/>
              </a:gs>
              <a:gs pos="66000">
                <a:srgbClr val="00B050"/>
              </a:gs>
              <a:gs pos="90000">
                <a:srgbClr val="FF0000"/>
              </a:gs>
            </a:gsLst>
            <a:lin ang="5400000" scaled="1"/>
          </a:gradFill>
          <a:effectLst>
            <a:outerShdw blurRad="50800" dist="50800" dir="5400000" sx="130000" sy="13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6898339" y="1613647"/>
            <a:ext cx="1156447" cy="1075765"/>
          </a:xfrm>
          <a:prstGeom prst="star12">
            <a:avLst>
              <a:gd name="adj" fmla="val 25985"/>
            </a:avLst>
          </a:prstGeom>
          <a:gradFill>
            <a:gsLst>
              <a:gs pos="14000">
                <a:srgbClr val="C00000"/>
              </a:gs>
              <a:gs pos="36000">
                <a:srgbClr val="00B0F0"/>
              </a:gs>
              <a:gs pos="66000">
                <a:srgbClr val="00B050"/>
              </a:gs>
              <a:gs pos="90000">
                <a:srgbClr val="FF0000"/>
              </a:gs>
            </a:gsLst>
            <a:lin ang="5400000" scaled="1"/>
          </a:gradFill>
          <a:effectLst>
            <a:outerShdw blurRad="50800" dist="50800" dir="5400000" sx="130000" sy="13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685798" y="2855744"/>
            <a:ext cx="7611035" cy="3190727"/>
          </a:xfrm>
          <a:prstGeom prst="star12">
            <a:avLst/>
          </a:prstGeom>
          <a:gradFill flip="none" rotWithShape="1">
            <a:gsLst>
              <a:gs pos="33000">
                <a:schemeClr val="bg1"/>
              </a:gs>
              <a:gs pos="83000">
                <a:schemeClr val="accent4">
                  <a:lumMod val="60000"/>
                  <a:lumOff val="40000"/>
                </a:schemeClr>
              </a:gs>
              <a:gs pos="96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sx="108000" sy="108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বহি:স্থ কোন বিন্দু থেকে ঐরেখার উপর লম্ব অঙ্কন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09" y="1613647"/>
            <a:ext cx="4074459" cy="806824"/>
          </a:xfrm>
          <a:gradFill>
            <a:gsLst>
              <a:gs pos="33000">
                <a:schemeClr val="bg1"/>
              </a:gs>
              <a:gs pos="83000">
                <a:schemeClr val="accent4">
                  <a:lumMod val="60000"/>
                  <a:lumOff val="40000"/>
                </a:schemeClr>
              </a:gs>
              <a:gs pos="96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91440" rIns="91440" bIns="91440" rtlCol="0" anchor="ctr">
            <a:normAutofit fontScale="90000"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5729" y="3550026"/>
            <a:ext cx="6333565" cy="1169551"/>
          </a:xfrm>
          <a:prstGeom prst="rect">
            <a:avLst/>
          </a:prstGeom>
          <a:gradFill>
            <a:gsLst>
              <a:gs pos="33000">
                <a:schemeClr val="bg1"/>
              </a:gs>
              <a:gs pos="83000">
                <a:schemeClr val="accent4">
                  <a:lumMod val="60000"/>
                  <a:lumOff val="40000"/>
                </a:schemeClr>
              </a:gs>
              <a:gs pos="96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274320" tIns="91440" rIns="182880" bIns="91440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লম্বরেখাংশ অঙ্কন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729" y="4908178"/>
            <a:ext cx="6333565" cy="1169551"/>
          </a:xfrm>
          <a:prstGeom prst="rect">
            <a:avLst/>
          </a:prstGeom>
          <a:gradFill>
            <a:gsLst>
              <a:gs pos="33000">
                <a:schemeClr val="bg1"/>
              </a:gs>
              <a:gs pos="83000">
                <a:schemeClr val="accent4">
                  <a:lumMod val="60000"/>
                  <a:lumOff val="40000"/>
                </a:schemeClr>
              </a:gs>
              <a:gs pos="96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274320" tIns="91440" rIns="182880" bIns="91440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লম্বরেখাংশ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25" y="3808072"/>
            <a:ext cx="5324356" cy="844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 rot="21109980">
            <a:off x="1748703" y="2053091"/>
            <a:ext cx="1583879" cy="16508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69141" y="3808072"/>
            <a:ext cx="4531659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4214" b="36644"/>
          <a:stretch/>
        </p:blipFill>
        <p:spPr>
          <a:xfrm>
            <a:off x="3916156" y="282389"/>
            <a:ext cx="1798476" cy="5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231 L 0.50451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426" b="14422"/>
          <a:stretch/>
        </p:blipFill>
        <p:spPr>
          <a:xfrm>
            <a:off x="2495031" y="3603811"/>
            <a:ext cx="4718713" cy="134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6773" y="3671048"/>
            <a:ext cx="5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1571" y="3671048"/>
            <a:ext cx="5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5661" y="1989291"/>
            <a:ext cx="584345" cy="646331"/>
            <a:chOff x="4575661" y="1989291"/>
            <a:chExt cx="584345" cy="646331"/>
          </a:xfrm>
        </p:grpSpPr>
        <p:sp>
          <p:nvSpPr>
            <p:cNvPr id="9" name="Flowchart: Connector 8"/>
            <p:cNvSpPr/>
            <p:nvPr/>
          </p:nvSpPr>
          <p:spPr>
            <a:xfrm>
              <a:off x="4814046" y="2581834"/>
              <a:ext cx="53788" cy="5378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5661" y="1989291"/>
              <a:ext cx="58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sp>
        <p:nvSpPr>
          <p:cNvPr id="14" name="Arc 13"/>
          <p:cNvSpPr/>
          <p:nvPr/>
        </p:nvSpPr>
        <p:spPr>
          <a:xfrm flipV="1">
            <a:off x="3493477" y="2108115"/>
            <a:ext cx="2749084" cy="2092034"/>
          </a:xfrm>
          <a:prstGeom prst="arc">
            <a:avLst>
              <a:gd name="adj1" fmla="val 10990670"/>
              <a:gd name="adj2" fmla="val 210343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5436610">
            <a:off x="2675586" y="443897"/>
            <a:ext cx="3641671" cy="4902585"/>
            <a:chOff x="2914136" y="908305"/>
            <a:chExt cx="3320267" cy="35539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7151">
              <a:off x="2914136" y="3030376"/>
              <a:ext cx="3299044" cy="143183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rot="6163390" flipH="1" flipV="1">
              <a:off x="4554406" y="1439765"/>
              <a:ext cx="2211457" cy="114853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099082" y="3738282"/>
            <a:ext cx="5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0507" y="3671047"/>
            <a:ext cx="5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22" b="35892"/>
          <a:stretch/>
        </p:blipFill>
        <p:spPr>
          <a:xfrm>
            <a:off x="3968595" y="295835"/>
            <a:ext cx="1798476" cy="5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972" t="5515" r="4817" b="13197"/>
          <a:stretch/>
        </p:blipFill>
        <p:spPr>
          <a:xfrm>
            <a:off x="2164977" y="1344705"/>
            <a:ext cx="5015753" cy="2205319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1240384" flipV="1">
            <a:off x="4386637" y="3410245"/>
            <a:ext cx="1508424" cy="1083364"/>
          </a:xfrm>
          <a:prstGeom prst="arc">
            <a:avLst>
              <a:gd name="adj1" fmla="val 12140638"/>
              <a:gd name="adj2" fmla="val 167688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1018210">
            <a:off x="3826926" y="-71193"/>
            <a:ext cx="4582630" cy="5297562"/>
            <a:chOff x="2873517" y="891779"/>
            <a:chExt cx="3864134" cy="35904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7151">
              <a:off x="2873517" y="3050416"/>
              <a:ext cx="3299044" cy="143183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20581790" flipV="1">
              <a:off x="4399935" y="891779"/>
              <a:ext cx="2337716" cy="186999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 rot="18212203" flipV="1">
            <a:off x="3547269" y="3114585"/>
            <a:ext cx="1468885" cy="1201377"/>
          </a:xfrm>
          <a:prstGeom prst="arc">
            <a:avLst>
              <a:gd name="adj1" fmla="val 12140636"/>
              <a:gd name="adj2" fmla="val 167688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20895793" flipH="1">
            <a:off x="1136842" y="-115633"/>
            <a:ext cx="4315471" cy="5297562"/>
            <a:chOff x="2873517" y="891779"/>
            <a:chExt cx="3864134" cy="35904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7151">
              <a:off x="2873517" y="3050416"/>
              <a:ext cx="3299044" cy="143183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20581790" flipV="1">
              <a:off x="4399935" y="891779"/>
              <a:ext cx="2337716" cy="186999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4923" b="38220"/>
          <a:stretch/>
        </p:blipFill>
        <p:spPr>
          <a:xfrm>
            <a:off x="3770567" y="351384"/>
            <a:ext cx="1804572" cy="5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127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</dc:creator>
  <cp:lastModifiedBy>MHS</cp:lastModifiedBy>
  <cp:revision>29</cp:revision>
  <dcterms:created xsi:type="dcterms:W3CDTF">2013-10-12T09:27:19Z</dcterms:created>
  <dcterms:modified xsi:type="dcterms:W3CDTF">2013-10-14T01:21:20Z</dcterms:modified>
</cp:coreProperties>
</file>