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710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n-BD" sz="1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স্বাগতম </a:t>
            </a:r>
            <a:endParaRPr lang="en-US" sz="13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5" descr="Tulip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24000"/>
            <a:ext cx="9144000" cy="5334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219200"/>
            <a:ext cx="8229600" cy="3886200"/>
          </a:xfrm>
        </p:spPr>
        <p:txBody>
          <a:bodyPr>
            <a:normAutofit fontScale="90000"/>
          </a:bodyPr>
          <a:lstStyle/>
          <a:p>
            <a:pPr algn="l"/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sz="60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মুল্যায়ন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Magnetic strength </a:t>
            </a:r>
            <a:r>
              <a:rPr lang="bn-BD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and relative motion </a:t>
            </a:r>
            <a:r>
              <a:rPr lang="bn-BD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এর পরিবর্তনের  সাথে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induced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e.m.f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bn-BD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n-BD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এর কি পরিবর্তন ঘটে ব্যখ্যা কর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667000"/>
            <a:ext cx="8305800" cy="4191000"/>
          </a:xfrm>
        </p:spPr>
        <p:txBody>
          <a:bodyPr/>
          <a:lstStyle/>
          <a:p>
            <a:pPr>
              <a:buNone/>
            </a:pPr>
            <a:r>
              <a:rPr lang="bn-BD" dirty="0" smtClean="0"/>
              <a:t>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pic>
        <p:nvPicPr>
          <p:cNvPr id="4" name="Picture 3" descr="p6 - Cop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895600"/>
            <a:ext cx="6934200" cy="3751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Thank You</a:t>
            </a:r>
            <a:endParaRPr lang="en-US" sz="115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Water lilies">
            <a:hlinkClick r:id="" action="ppaction://noaction">
              <a:snd r:embed="rId2" name="arrow.wav" builtIn="1"/>
            </a:hlinkClick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" y="1600200"/>
            <a:ext cx="9144000" cy="5257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206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89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89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525963"/>
          </a:xfrm>
        </p:spPr>
        <p:txBody>
          <a:bodyPr/>
          <a:lstStyle/>
          <a:p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দিলীপ কুমার পাল</a:t>
            </a:r>
          </a:p>
          <a:p>
            <a:r>
              <a:rPr lang="bn-BD" sz="6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টেকনিক্যাল টিচার্স ট্রেনিং কলেজ</a:t>
            </a:r>
          </a:p>
          <a:p>
            <a:r>
              <a:rPr lang="bn-BD" sz="7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ইইই বিভাগ </a:t>
            </a:r>
          </a:p>
          <a:p>
            <a:pPr>
              <a:buNone/>
            </a:pP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28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107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107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981200"/>
            <a:ext cx="7848600" cy="4419600"/>
          </a:xfrm>
        </p:spPr>
        <p:txBody>
          <a:bodyPr/>
          <a:lstStyle/>
          <a:p>
            <a:pPr algn="l"/>
            <a:r>
              <a:rPr lang="bn-BD" sz="5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ডিপ্লোমা ইন টেকনিক্যাল এডুকেশান</a:t>
            </a:r>
          </a:p>
          <a:p>
            <a:pPr algn="l"/>
            <a:r>
              <a:rPr lang="bn-BD" sz="8000" b="1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ইইই বিভাগ </a:t>
            </a:r>
          </a:p>
          <a:p>
            <a:pPr algn="l"/>
            <a:r>
              <a:rPr lang="bn-BD" sz="8000" b="1" dirty="0" smtClean="0">
                <a:solidFill>
                  <a:schemeClr val="accent5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১ ম সেমিস্টার </a:t>
            </a:r>
            <a:endParaRPr lang="en-US" sz="8000" b="1" dirty="0" smtClean="0">
              <a:solidFill>
                <a:schemeClr val="accent5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9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1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sz="66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ডিসি ভোল্টেজ জেনারেশান</a:t>
            </a:r>
            <a:endParaRPr lang="en-US" sz="66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coal_and_electricity_generation_diagra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47800"/>
            <a:ext cx="9143679" cy="452612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n-BD" sz="4800" u="sng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শিখন ফল (</a:t>
            </a:r>
            <a:r>
              <a:rPr lang="en-US" sz="4800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NikoshBAN" pitchFamily="2" charset="0"/>
              </a:rPr>
              <a:t>Learning Outcomes)</a:t>
            </a:r>
            <a:endParaRPr lang="en-US" sz="4800" u="sng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Faraday’s Law of </a:t>
            </a:r>
            <a:r>
              <a:rPr lang="en-US" sz="4000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Eletromagnetic</a:t>
            </a:r>
            <a:r>
              <a:rPr lang="en-US" sz="4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Induction </a:t>
            </a:r>
            <a:r>
              <a:rPr lang="bn-BD" sz="4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NikoshBAN" pitchFamily="2" charset="0"/>
              </a:rPr>
              <a:t> বিবৃত করতে পারবে</a:t>
            </a:r>
          </a:p>
          <a:p>
            <a:r>
              <a:rPr lang="en-US" sz="4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Relative motion </a:t>
            </a:r>
            <a:r>
              <a:rPr lang="bn-BD" sz="4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4400" dirty="0" smtClean="0">
                <a:solidFill>
                  <a:srgbClr val="00B050"/>
                </a:solidFill>
                <a:latin typeface="Times New Roman" pitchFamily="18" charset="0"/>
                <a:cs typeface="NikoshBAN" pitchFamily="2" charset="0"/>
              </a:rPr>
              <a:t>কি বলতে পারবে</a:t>
            </a:r>
          </a:p>
          <a:p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Magnetic lines of force </a:t>
            </a:r>
            <a:r>
              <a:rPr lang="bn-BD" sz="4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NikoshBAN" pitchFamily="2" charset="0"/>
              </a:rPr>
              <a:t>কি বলতে পারবে</a:t>
            </a:r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Armature </a:t>
            </a:r>
            <a:r>
              <a:rPr lang="bn-BD" sz="48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NikoshBAN" pitchFamily="2" charset="0"/>
              </a:rPr>
              <a:t>কি বলতে পারবে</a:t>
            </a:r>
          </a:p>
          <a:p>
            <a:r>
              <a:rPr lang="en-US" sz="43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Conductor </a:t>
            </a:r>
            <a:r>
              <a:rPr lang="bn-BD" sz="43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NikoshBAN" pitchFamily="2" charset="0"/>
              </a:rPr>
              <a:t>এ কিভাবে </a:t>
            </a:r>
            <a:r>
              <a:rPr lang="en-US" sz="43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voltage induced </a:t>
            </a:r>
            <a:r>
              <a:rPr lang="bn-BD" sz="43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হয় তা বলতে পারবে</a:t>
            </a:r>
            <a:endParaRPr lang="en-US" sz="43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305800" cy="2011362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 electrical generator is a machine which converts mechanical energy into electrical energy.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Content Placeholder 5" descr="p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1751584"/>
            <a:ext cx="8458200" cy="504434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458200" cy="20875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Whenever the magnetic flux linked with a conductor changes, an </a:t>
            </a:r>
            <a:r>
              <a:rPr lang="en-US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e.m.force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is induced in that conductor.</a:t>
            </a:r>
            <a:endParaRPr 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faraday - Copy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33600"/>
            <a:ext cx="9144000" cy="4724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458200" cy="20875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The magnitude of the induced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e.m.force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is equal to the rate of change of flux linkage.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Content Placeholder 3" descr="Magnet - Copy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738331"/>
            <a:ext cx="8686800" cy="518669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n-BD" dirty="0" smtClean="0"/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generation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0"/>
            <a:ext cx="89154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118</Words>
  <Application>Microsoft Office PowerPoint</Application>
  <PresentationFormat>On-screen Show (4:3)</PresentationFormat>
  <Paragraphs>23</Paragraphs>
  <Slides>12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স্বাগতম </vt:lpstr>
      <vt:lpstr> পরিচিতি</vt:lpstr>
      <vt:lpstr> পরিচিতি</vt:lpstr>
      <vt:lpstr>ডিসি ভোল্টেজ জেনারেশান</vt:lpstr>
      <vt:lpstr>শিখন ফল (Learning Outcomes)</vt:lpstr>
      <vt:lpstr>An electrical generator is a machine which converts mechanical energy into electrical energy.</vt:lpstr>
      <vt:lpstr>Whenever the magnetic flux linked with a conductor changes, an e.m.force is induced in that conductor.</vt:lpstr>
      <vt:lpstr>The magnitude of the induced e.m.force is equal to the rate of change of flux linkage.</vt:lpstr>
      <vt:lpstr>Slide 9</vt:lpstr>
      <vt:lpstr>  মুল্যায়ন Magnetic strength  and relative motion এর পরিবর্তনের  সাথে induced e.m.f.  এর কি পরিবর্তন ঘটে ব্যখ্যা কর </vt:lpstr>
      <vt:lpstr>Thank You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hp</dc:creator>
  <cp:lastModifiedBy>hp</cp:lastModifiedBy>
  <cp:revision>44</cp:revision>
  <dcterms:created xsi:type="dcterms:W3CDTF">2006-08-16T00:00:00Z</dcterms:created>
  <dcterms:modified xsi:type="dcterms:W3CDTF">2013-04-29T09:24:27Z</dcterms:modified>
</cp:coreProperties>
</file>