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96" r:id="rId3"/>
    <p:sldId id="297" r:id="rId4"/>
    <p:sldId id="300" r:id="rId5"/>
    <p:sldId id="302" r:id="rId6"/>
    <p:sldId id="269" r:id="rId7"/>
    <p:sldId id="298" r:id="rId8"/>
    <p:sldId id="306" r:id="rId9"/>
    <p:sldId id="308" r:id="rId10"/>
    <p:sldId id="310" r:id="rId11"/>
    <p:sldId id="307" r:id="rId12"/>
    <p:sldId id="309" r:id="rId13"/>
    <p:sldId id="304" r:id="rId14"/>
    <p:sldId id="288" r:id="rId15"/>
    <p:sldId id="289" r:id="rId16"/>
    <p:sldId id="29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E74A"/>
    <a:srgbClr val="48C454"/>
    <a:srgbClr val="36D63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D6636F-5591-40FC-8E72-C2EF88FF349C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A8D1E2-9DB1-4412-85F1-1D972804D992}">
      <dgm:prSet phldrT="[Text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>
          <a:sp3d extrusionH="57150">
            <a:bevelT w="38100" h="38100"/>
          </a:sp3d>
        </a:bodyPr>
        <a:lstStyle/>
        <a:p>
          <a:r>
            <a:rPr lang="bn-BD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rPr>
            <a:t>বনের শ্রেণিবিভাগ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</a:endParaRPr>
        </a:p>
      </dgm:t>
    </dgm:pt>
    <dgm:pt modelId="{18D2073E-4E4C-44B0-B284-CF9BEEF543C4}" type="parTrans" cxnId="{130A311E-FA02-402E-AF16-3C6C9FFB619E}">
      <dgm:prSet/>
      <dgm:spPr/>
      <dgm:t>
        <a:bodyPr/>
        <a:lstStyle/>
        <a:p>
          <a:endParaRPr lang="en-US"/>
        </a:p>
      </dgm:t>
    </dgm:pt>
    <dgm:pt modelId="{2B4CA194-70C7-49AB-9263-46BF28EA2EAA}" type="sibTrans" cxnId="{130A311E-FA02-402E-AF16-3C6C9FFB619E}">
      <dgm:prSet/>
      <dgm:spPr/>
      <dgm:t>
        <a:bodyPr/>
        <a:lstStyle/>
        <a:p>
          <a:endParaRPr lang="en-US"/>
        </a:p>
      </dgm:t>
    </dgm:pt>
    <dgm:pt modelId="{ED74746E-96F4-4B39-A1CB-8A6C689B140F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প্রাকৃতিক বন</a:t>
          </a:r>
          <a:endParaRPr lang="en-US" dirty="0"/>
        </a:p>
      </dgm:t>
    </dgm:pt>
    <dgm:pt modelId="{D278AD0A-ED52-4A99-B470-DD6EA6F213A9}" type="parTrans" cxnId="{70114A19-9D28-49A9-9424-C356E169DCAE}">
      <dgm:prSet/>
      <dgm:spPr/>
      <dgm:t>
        <a:bodyPr/>
        <a:lstStyle/>
        <a:p>
          <a:endParaRPr lang="en-US"/>
        </a:p>
      </dgm:t>
    </dgm:pt>
    <dgm:pt modelId="{4BCEC939-1EB4-4661-9BD7-1A315F582C03}" type="sibTrans" cxnId="{70114A19-9D28-49A9-9424-C356E169DCAE}">
      <dgm:prSet/>
      <dgm:spPr/>
      <dgm:t>
        <a:bodyPr/>
        <a:lstStyle/>
        <a:p>
          <a:endParaRPr lang="en-US"/>
        </a:p>
      </dgm:t>
    </dgm:pt>
    <dgm:pt modelId="{9DFE4F4B-66EC-4F69-B042-8EBC195E1CB3}">
      <dgm:prSet phldrT="[Text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কৃষিবন</a:t>
          </a:r>
          <a:endParaRPr lang="en-US" dirty="0"/>
        </a:p>
      </dgm:t>
    </dgm:pt>
    <dgm:pt modelId="{1E2D8997-E835-40BA-B8CA-D1069CEC31F8}" type="parTrans" cxnId="{01FD9490-76E0-41BA-B8BA-AC8E3EF31C6A}">
      <dgm:prSet/>
      <dgm:spPr/>
      <dgm:t>
        <a:bodyPr/>
        <a:lstStyle/>
        <a:p>
          <a:endParaRPr lang="en-US"/>
        </a:p>
      </dgm:t>
    </dgm:pt>
    <dgm:pt modelId="{EF66A699-8572-4330-BFFD-09B04719D1D4}" type="sibTrans" cxnId="{01FD9490-76E0-41BA-B8BA-AC8E3EF31C6A}">
      <dgm:prSet/>
      <dgm:spPr/>
      <dgm:t>
        <a:bodyPr/>
        <a:lstStyle/>
        <a:p>
          <a:endParaRPr lang="en-US"/>
        </a:p>
      </dgm:t>
    </dgm:pt>
    <dgm:pt modelId="{E0EDD810-A629-41D1-8156-108A30C9BA78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সামাজিক বন</a:t>
          </a:r>
          <a:endParaRPr lang="en-US" dirty="0"/>
        </a:p>
      </dgm:t>
    </dgm:pt>
    <dgm:pt modelId="{99D30362-4AD7-4D19-B4B3-146358AC6220}" type="parTrans" cxnId="{98A8539D-5910-4DF4-9157-A2E45A6056F1}">
      <dgm:prSet/>
      <dgm:spPr/>
      <dgm:t>
        <a:bodyPr/>
        <a:lstStyle/>
        <a:p>
          <a:endParaRPr lang="en-US"/>
        </a:p>
      </dgm:t>
    </dgm:pt>
    <dgm:pt modelId="{5AAE75E9-D482-4F99-AF4E-B525A8411377}" type="sibTrans" cxnId="{98A8539D-5910-4DF4-9157-A2E45A6056F1}">
      <dgm:prSet/>
      <dgm:spPr/>
      <dgm:t>
        <a:bodyPr/>
        <a:lstStyle/>
        <a:p>
          <a:endParaRPr lang="en-US"/>
        </a:p>
      </dgm:t>
    </dgm:pt>
    <dgm:pt modelId="{8BEF1B45-28DC-4136-9942-B9D40556EA6B}" type="pres">
      <dgm:prSet presAssocID="{90D6636F-5591-40FC-8E72-C2EF88FF349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C56520-4203-48B1-8DA7-E0F7FE4730C2}" type="pres">
      <dgm:prSet presAssocID="{09A8D1E2-9DB1-4412-85F1-1D972804D992}" presName="centerShape" presStyleLbl="node0" presStyleIdx="0" presStyleCnt="1" custLinFactNeighborX="-1713" custLinFactNeighborY="-1713"/>
      <dgm:spPr/>
      <dgm:t>
        <a:bodyPr/>
        <a:lstStyle/>
        <a:p>
          <a:endParaRPr lang="en-US"/>
        </a:p>
      </dgm:t>
    </dgm:pt>
    <dgm:pt modelId="{AF70EF72-6B73-4F7E-9D84-E12264F9C360}" type="pres">
      <dgm:prSet presAssocID="{D278AD0A-ED52-4A99-B470-DD6EA6F213A9}" presName="Name9" presStyleLbl="parChTrans1D2" presStyleIdx="0" presStyleCnt="3"/>
      <dgm:spPr/>
      <dgm:t>
        <a:bodyPr/>
        <a:lstStyle/>
        <a:p>
          <a:endParaRPr lang="en-US"/>
        </a:p>
      </dgm:t>
    </dgm:pt>
    <dgm:pt modelId="{7AA8E52F-16CB-49AF-9794-3B53FD02DC2A}" type="pres">
      <dgm:prSet presAssocID="{D278AD0A-ED52-4A99-B470-DD6EA6F213A9}" presName="connTx" presStyleLbl="parChTrans1D2" presStyleIdx="0" presStyleCnt="3"/>
      <dgm:spPr/>
      <dgm:t>
        <a:bodyPr/>
        <a:lstStyle/>
        <a:p>
          <a:endParaRPr lang="en-US"/>
        </a:p>
      </dgm:t>
    </dgm:pt>
    <dgm:pt modelId="{C6806576-39F2-4D64-AC3F-A781A82ADE57}" type="pres">
      <dgm:prSet presAssocID="{ED74746E-96F4-4B39-A1CB-8A6C689B140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8221D1-E19F-402A-A8A8-26B6D5603FB5}" type="pres">
      <dgm:prSet presAssocID="{1E2D8997-E835-40BA-B8CA-D1069CEC31F8}" presName="Name9" presStyleLbl="parChTrans1D2" presStyleIdx="1" presStyleCnt="3"/>
      <dgm:spPr/>
      <dgm:t>
        <a:bodyPr/>
        <a:lstStyle/>
        <a:p>
          <a:endParaRPr lang="en-US"/>
        </a:p>
      </dgm:t>
    </dgm:pt>
    <dgm:pt modelId="{772A7D47-2CED-482B-9ED0-12A7B65A3DA4}" type="pres">
      <dgm:prSet presAssocID="{1E2D8997-E835-40BA-B8CA-D1069CEC31F8}" presName="connTx" presStyleLbl="parChTrans1D2" presStyleIdx="1" presStyleCnt="3"/>
      <dgm:spPr/>
      <dgm:t>
        <a:bodyPr/>
        <a:lstStyle/>
        <a:p>
          <a:endParaRPr lang="en-US"/>
        </a:p>
      </dgm:t>
    </dgm:pt>
    <dgm:pt modelId="{EDD19B33-94B9-4C55-83B8-0206F55AFC16}" type="pres">
      <dgm:prSet presAssocID="{9DFE4F4B-66EC-4F69-B042-8EBC195E1CB3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5FB043-7008-493F-A225-473F6F6BA499}" type="pres">
      <dgm:prSet presAssocID="{99D30362-4AD7-4D19-B4B3-146358AC6220}" presName="Name9" presStyleLbl="parChTrans1D2" presStyleIdx="2" presStyleCnt="3"/>
      <dgm:spPr/>
      <dgm:t>
        <a:bodyPr/>
        <a:lstStyle/>
        <a:p>
          <a:endParaRPr lang="en-US"/>
        </a:p>
      </dgm:t>
    </dgm:pt>
    <dgm:pt modelId="{96469B8B-E3BA-4592-B29C-F5ACC9E3A267}" type="pres">
      <dgm:prSet presAssocID="{99D30362-4AD7-4D19-B4B3-146358AC6220}" presName="connTx" presStyleLbl="parChTrans1D2" presStyleIdx="2" presStyleCnt="3"/>
      <dgm:spPr/>
      <dgm:t>
        <a:bodyPr/>
        <a:lstStyle/>
        <a:p>
          <a:endParaRPr lang="en-US"/>
        </a:p>
      </dgm:t>
    </dgm:pt>
    <dgm:pt modelId="{A640F1F6-22ED-4B22-A775-FDBD2677436E}" type="pres">
      <dgm:prSet presAssocID="{E0EDD810-A629-41D1-8156-108A30C9BA7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7A19C3-D31E-4649-866D-8B82D43C4299}" type="presOf" srcId="{99D30362-4AD7-4D19-B4B3-146358AC6220}" destId="{96469B8B-E3BA-4592-B29C-F5ACC9E3A267}" srcOrd="1" destOrd="0" presId="urn:microsoft.com/office/officeart/2005/8/layout/radial1"/>
    <dgm:cxn modelId="{727ACFDF-8371-442A-A147-33B1B04B66AF}" type="presOf" srcId="{ED74746E-96F4-4B39-A1CB-8A6C689B140F}" destId="{C6806576-39F2-4D64-AC3F-A781A82ADE57}" srcOrd="0" destOrd="0" presId="urn:microsoft.com/office/officeart/2005/8/layout/radial1"/>
    <dgm:cxn modelId="{E49AEBC9-B932-4846-92AD-646CCAC1E68A}" type="presOf" srcId="{E0EDD810-A629-41D1-8156-108A30C9BA78}" destId="{A640F1F6-22ED-4B22-A775-FDBD2677436E}" srcOrd="0" destOrd="0" presId="urn:microsoft.com/office/officeart/2005/8/layout/radial1"/>
    <dgm:cxn modelId="{79915FBE-98E6-4C56-AD48-F7792B8FA0B6}" type="presOf" srcId="{1E2D8997-E835-40BA-B8CA-D1069CEC31F8}" destId="{CB8221D1-E19F-402A-A8A8-26B6D5603FB5}" srcOrd="0" destOrd="0" presId="urn:microsoft.com/office/officeart/2005/8/layout/radial1"/>
    <dgm:cxn modelId="{CF4F7B0C-2506-4678-A141-DC27344CF5B4}" type="presOf" srcId="{D278AD0A-ED52-4A99-B470-DD6EA6F213A9}" destId="{7AA8E52F-16CB-49AF-9794-3B53FD02DC2A}" srcOrd="1" destOrd="0" presId="urn:microsoft.com/office/officeart/2005/8/layout/radial1"/>
    <dgm:cxn modelId="{A9352CB0-9336-4329-9B2C-296BFEF47AAC}" type="presOf" srcId="{90D6636F-5591-40FC-8E72-C2EF88FF349C}" destId="{8BEF1B45-28DC-4136-9942-B9D40556EA6B}" srcOrd="0" destOrd="0" presId="urn:microsoft.com/office/officeart/2005/8/layout/radial1"/>
    <dgm:cxn modelId="{E2552C05-D6CE-4781-A8EF-CD214195FC69}" type="presOf" srcId="{09A8D1E2-9DB1-4412-85F1-1D972804D992}" destId="{1FC56520-4203-48B1-8DA7-E0F7FE4730C2}" srcOrd="0" destOrd="0" presId="urn:microsoft.com/office/officeart/2005/8/layout/radial1"/>
    <dgm:cxn modelId="{6026A385-BBEE-4C9A-9C1D-DAE6FC395B66}" type="presOf" srcId="{1E2D8997-E835-40BA-B8CA-D1069CEC31F8}" destId="{772A7D47-2CED-482B-9ED0-12A7B65A3DA4}" srcOrd="1" destOrd="0" presId="urn:microsoft.com/office/officeart/2005/8/layout/radial1"/>
    <dgm:cxn modelId="{49E44B00-F43F-41D9-958F-F59AF30253A9}" type="presOf" srcId="{D278AD0A-ED52-4A99-B470-DD6EA6F213A9}" destId="{AF70EF72-6B73-4F7E-9D84-E12264F9C360}" srcOrd="0" destOrd="0" presId="urn:microsoft.com/office/officeart/2005/8/layout/radial1"/>
    <dgm:cxn modelId="{01FD9490-76E0-41BA-B8BA-AC8E3EF31C6A}" srcId="{09A8D1E2-9DB1-4412-85F1-1D972804D992}" destId="{9DFE4F4B-66EC-4F69-B042-8EBC195E1CB3}" srcOrd="1" destOrd="0" parTransId="{1E2D8997-E835-40BA-B8CA-D1069CEC31F8}" sibTransId="{EF66A699-8572-4330-BFFD-09B04719D1D4}"/>
    <dgm:cxn modelId="{98A8539D-5910-4DF4-9157-A2E45A6056F1}" srcId="{09A8D1E2-9DB1-4412-85F1-1D972804D992}" destId="{E0EDD810-A629-41D1-8156-108A30C9BA78}" srcOrd="2" destOrd="0" parTransId="{99D30362-4AD7-4D19-B4B3-146358AC6220}" sibTransId="{5AAE75E9-D482-4F99-AF4E-B525A8411377}"/>
    <dgm:cxn modelId="{ED302C03-B4FE-4456-B57C-826ACF00F143}" type="presOf" srcId="{99D30362-4AD7-4D19-B4B3-146358AC6220}" destId="{A45FB043-7008-493F-A225-473F6F6BA499}" srcOrd="0" destOrd="0" presId="urn:microsoft.com/office/officeart/2005/8/layout/radial1"/>
    <dgm:cxn modelId="{70114A19-9D28-49A9-9424-C356E169DCAE}" srcId="{09A8D1E2-9DB1-4412-85F1-1D972804D992}" destId="{ED74746E-96F4-4B39-A1CB-8A6C689B140F}" srcOrd="0" destOrd="0" parTransId="{D278AD0A-ED52-4A99-B470-DD6EA6F213A9}" sibTransId="{4BCEC939-1EB4-4661-9BD7-1A315F582C03}"/>
    <dgm:cxn modelId="{130A311E-FA02-402E-AF16-3C6C9FFB619E}" srcId="{90D6636F-5591-40FC-8E72-C2EF88FF349C}" destId="{09A8D1E2-9DB1-4412-85F1-1D972804D992}" srcOrd="0" destOrd="0" parTransId="{18D2073E-4E4C-44B0-B284-CF9BEEF543C4}" sibTransId="{2B4CA194-70C7-49AB-9263-46BF28EA2EAA}"/>
    <dgm:cxn modelId="{98BA169D-FDBC-4F58-916E-5352985FDC2E}" type="presOf" srcId="{9DFE4F4B-66EC-4F69-B042-8EBC195E1CB3}" destId="{EDD19B33-94B9-4C55-83B8-0206F55AFC16}" srcOrd="0" destOrd="0" presId="urn:microsoft.com/office/officeart/2005/8/layout/radial1"/>
    <dgm:cxn modelId="{4F17E52E-41AD-4686-9101-3E1159128CD1}" type="presParOf" srcId="{8BEF1B45-28DC-4136-9942-B9D40556EA6B}" destId="{1FC56520-4203-48B1-8DA7-E0F7FE4730C2}" srcOrd="0" destOrd="0" presId="urn:microsoft.com/office/officeart/2005/8/layout/radial1"/>
    <dgm:cxn modelId="{ABA7A43B-F147-44A8-A0D0-DA55472779CF}" type="presParOf" srcId="{8BEF1B45-28DC-4136-9942-B9D40556EA6B}" destId="{AF70EF72-6B73-4F7E-9D84-E12264F9C360}" srcOrd="1" destOrd="0" presId="urn:microsoft.com/office/officeart/2005/8/layout/radial1"/>
    <dgm:cxn modelId="{CC675A56-DCE1-43AB-9403-F7B3B7309119}" type="presParOf" srcId="{AF70EF72-6B73-4F7E-9D84-E12264F9C360}" destId="{7AA8E52F-16CB-49AF-9794-3B53FD02DC2A}" srcOrd="0" destOrd="0" presId="urn:microsoft.com/office/officeart/2005/8/layout/radial1"/>
    <dgm:cxn modelId="{04CE9907-A246-43F3-BB25-FB435347CEF3}" type="presParOf" srcId="{8BEF1B45-28DC-4136-9942-B9D40556EA6B}" destId="{C6806576-39F2-4D64-AC3F-A781A82ADE57}" srcOrd="2" destOrd="0" presId="urn:microsoft.com/office/officeart/2005/8/layout/radial1"/>
    <dgm:cxn modelId="{B11142CB-9FAB-43F6-A310-A1A092B5C65B}" type="presParOf" srcId="{8BEF1B45-28DC-4136-9942-B9D40556EA6B}" destId="{CB8221D1-E19F-402A-A8A8-26B6D5603FB5}" srcOrd="3" destOrd="0" presId="urn:microsoft.com/office/officeart/2005/8/layout/radial1"/>
    <dgm:cxn modelId="{6C6681D5-BF26-4484-BEB1-007ACAAC45AB}" type="presParOf" srcId="{CB8221D1-E19F-402A-A8A8-26B6D5603FB5}" destId="{772A7D47-2CED-482B-9ED0-12A7B65A3DA4}" srcOrd="0" destOrd="0" presId="urn:microsoft.com/office/officeart/2005/8/layout/radial1"/>
    <dgm:cxn modelId="{F24EC67A-5AF5-41EC-AE37-0CFDABF840C2}" type="presParOf" srcId="{8BEF1B45-28DC-4136-9942-B9D40556EA6B}" destId="{EDD19B33-94B9-4C55-83B8-0206F55AFC16}" srcOrd="4" destOrd="0" presId="urn:microsoft.com/office/officeart/2005/8/layout/radial1"/>
    <dgm:cxn modelId="{9B80A800-87BE-456F-8293-C7548A027734}" type="presParOf" srcId="{8BEF1B45-28DC-4136-9942-B9D40556EA6B}" destId="{A45FB043-7008-493F-A225-473F6F6BA499}" srcOrd="5" destOrd="0" presId="urn:microsoft.com/office/officeart/2005/8/layout/radial1"/>
    <dgm:cxn modelId="{DF84C401-FDCE-401E-824E-DFEB7BAB34E5}" type="presParOf" srcId="{A45FB043-7008-493F-A225-473F6F6BA499}" destId="{96469B8B-E3BA-4592-B29C-F5ACC9E3A267}" srcOrd="0" destOrd="0" presId="urn:microsoft.com/office/officeart/2005/8/layout/radial1"/>
    <dgm:cxn modelId="{83784575-63D5-46C3-89F8-33C012690234}" type="presParOf" srcId="{8BEF1B45-28DC-4136-9942-B9D40556EA6B}" destId="{A640F1F6-22ED-4B22-A775-FDBD2677436E}" srcOrd="6" destOrd="0" presId="urn:microsoft.com/office/officeart/2005/8/layout/radial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087432-9D1A-486A-8BFA-E67565815CED}" type="doc">
      <dgm:prSet loTypeId="urn:microsoft.com/office/officeart/2005/8/layout/hProcess3" loCatId="process" qsTypeId="urn:microsoft.com/office/officeart/2005/8/quickstyle/3d2" qsCatId="3D" csTypeId="urn:microsoft.com/office/officeart/2005/8/colors/accent1_2" csCatId="accent1" phldr="1"/>
      <dgm:spPr/>
    </dgm:pt>
    <dgm:pt modelId="{A6D29E80-C2C5-47AF-AC03-7D3DD4B998A7}">
      <dgm:prSet phldrT="[Text]"/>
      <dgm:spPr/>
      <dgm:t>
        <a:bodyPr/>
        <a:lstStyle/>
        <a:p>
          <a:r>
            <a:rPr lang="bn-BD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উৎপত্তি অনুসারে বনের শ্রেনিবিভাগ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C15DB4EE-FE5F-44F4-B440-B06B943A980C}" type="parTrans" cxnId="{F7842D44-186E-4336-9836-FB419D349546}">
      <dgm:prSet/>
      <dgm:spPr/>
      <dgm:t>
        <a:bodyPr/>
        <a:lstStyle/>
        <a:p>
          <a:endParaRPr lang="en-US"/>
        </a:p>
      </dgm:t>
    </dgm:pt>
    <dgm:pt modelId="{3E3EC2CF-53FF-4280-95B4-F3871573683A}" type="sibTrans" cxnId="{F7842D44-186E-4336-9836-FB419D349546}">
      <dgm:prSet/>
      <dgm:spPr/>
      <dgm:t>
        <a:bodyPr/>
        <a:lstStyle/>
        <a:p>
          <a:endParaRPr lang="en-US"/>
        </a:p>
      </dgm:t>
    </dgm:pt>
    <dgm:pt modelId="{D649EBC3-777A-4F19-8541-3DDFE978428C}" type="pres">
      <dgm:prSet presAssocID="{E2087432-9D1A-486A-8BFA-E67565815CED}" presName="Name0" presStyleCnt="0">
        <dgm:presLayoutVars>
          <dgm:dir/>
          <dgm:animLvl val="lvl"/>
          <dgm:resizeHandles val="exact"/>
        </dgm:presLayoutVars>
      </dgm:prSet>
      <dgm:spPr/>
    </dgm:pt>
    <dgm:pt modelId="{AEBC6909-CE81-4B40-B179-B3FC145ACEE4}" type="pres">
      <dgm:prSet presAssocID="{E2087432-9D1A-486A-8BFA-E67565815CED}" presName="dummy" presStyleCnt="0"/>
      <dgm:spPr/>
    </dgm:pt>
    <dgm:pt modelId="{6B2DC6E1-C3F4-41DD-8FBE-9C5E816D9202}" type="pres">
      <dgm:prSet presAssocID="{E2087432-9D1A-486A-8BFA-E67565815CED}" presName="linH" presStyleCnt="0"/>
      <dgm:spPr/>
    </dgm:pt>
    <dgm:pt modelId="{FACADFC4-4B08-4E62-8E22-6FC44B40713B}" type="pres">
      <dgm:prSet presAssocID="{E2087432-9D1A-486A-8BFA-E67565815CED}" presName="padding1" presStyleCnt="0"/>
      <dgm:spPr/>
    </dgm:pt>
    <dgm:pt modelId="{C6B066BD-B74B-4884-90B6-804BA0287BCF}" type="pres">
      <dgm:prSet presAssocID="{A6D29E80-C2C5-47AF-AC03-7D3DD4B998A7}" presName="linV" presStyleCnt="0"/>
      <dgm:spPr/>
    </dgm:pt>
    <dgm:pt modelId="{8D5988EF-2B6A-4517-B37C-FAC162899651}" type="pres">
      <dgm:prSet presAssocID="{A6D29E80-C2C5-47AF-AC03-7D3DD4B998A7}" presName="spVertical1" presStyleCnt="0"/>
      <dgm:spPr/>
    </dgm:pt>
    <dgm:pt modelId="{799246DD-5E10-4D7B-B3A7-2C32D71353F5}" type="pres">
      <dgm:prSet presAssocID="{A6D29E80-C2C5-47AF-AC03-7D3DD4B998A7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67AE2E-F3F4-4881-BAFD-4CA08DF90590}" type="pres">
      <dgm:prSet presAssocID="{A6D29E80-C2C5-47AF-AC03-7D3DD4B998A7}" presName="spVertical2" presStyleCnt="0"/>
      <dgm:spPr/>
    </dgm:pt>
    <dgm:pt modelId="{7E1FB129-D25D-4578-BB2F-BFF1969899E7}" type="pres">
      <dgm:prSet presAssocID="{A6D29E80-C2C5-47AF-AC03-7D3DD4B998A7}" presName="spVertical3" presStyleCnt="0"/>
      <dgm:spPr/>
    </dgm:pt>
    <dgm:pt modelId="{B0F2C5F4-69D0-4E0D-A896-8FA3C0DF4A6F}" type="pres">
      <dgm:prSet presAssocID="{E2087432-9D1A-486A-8BFA-E67565815CED}" presName="padding2" presStyleCnt="0"/>
      <dgm:spPr/>
    </dgm:pt>
    <dgm:pt modelId="{5D08429B-2AA7-4C37-A811-383D9C7E3684}" type="pres">
      <dgm:prSet presAssocID="{E2087432-9D1A-486A-8BFA-E67565815CED}" presName="negArrow" presStyleCnt="0"/>
      <dgm:spPr/>
    </dgm:pt>
    <dgm:pt modelId="{FD6CC994-606D-42EB-9210-E4F285E7719C}" type="pres">
      <dgm:prSet presAssocID="{E2087432-9D1A-486A-8BFA-E67565815CED}" presName="backgroundArrow" presStyleLbl="node1" presStyleIdx="0" presStyleCnt="1" custLinFactNeighborX="-2083"/>
      <dgm:spPr/>
    </dgm:pt>
  </dgm:ptLst>
  <dgm:cxnLst>
    <dgm:cxn modelId="{F7842D44-186E-4336-9836-FB419D349546}" srcId="{E2087432-9D1A-486A-8BFA-E67565815CED}" destId="{A6D29E80-C2C5-47AF-AC03-7D3DD4B998A7}" srcOrd="0" destOrd="0" parTransId="{C15DB4EE-FE5F-44F4-B440-B06B943A980C}" sibTransId="{3E3EC2CF-53FF-4280-95B4-F3871573683A}"/>
    <dgm:cxn modelId="{77F0D4BF-FF17-4A07-9DEC-4771DF0E0B51}" type="presOf" srcId="{A6D29E80-C2C5-47AF-AC03-7D3DD4B998A7}" destId="{799246DD-5E10-4D7B-B3A7-2C32D71353F5}" srcOrd="0" destOrd="0" presId="urn:microsoft.com/office/officeart/2005/8/layout/hProcess3"/>
    <dgm:cxn modelId="{8096EE0F-1129-4E99-8C2B-EF9A400BA8BC}" type="presOf" srcId="{E2087432-9D1A-486A-8BFA-E67565815CED}" destId="{D649EBC3-777A-4F19-8541-3DDFE978428C}" srcOrd="0" destOrd="0" presId="urn:microsoft.com/office/officeart/2005/8/layout/hProcess3"/>
    <dgm:cxn modelId="{13517EEF-86A8-4061-90FC-BC2C45EE8548}" type="presParOf" srcId="{D649EBC3-777A-4F19-8541-3DDFE978428C}" destId="{AEBC6909-CE81-4B40-B179-B3FC145ACEE4}" srcOrd="0" destOrd="0" presId="urn:microsoft.com/office/officeart/2005/8/layout/hProcess3"/>
    <dgm:cxn modelId="{7621FB4D-F76D-4951-8D69-5211861F7685}" type="presParOf" srcId="{D649EBC3-777A-4F19-8541-3DDFE978428C}" destId="{6B2DC6E1-C3F4-41DD-8FBE-9C5E816D9202}" srcOrd="1" destOrd="0" presId="urn:microsoft.com/office/officeart/2005/8/layout/hProcess3"/>
    <dgm:cxn modelId="{4E44ADEF-84CB-43D8-892E-60C2DDD190E5}" type="presParOf" srcId="{6B2DC6E1-C3F4-41DD-8FBE-9C5E816D9202}" destId="{FACADFC4-4B08-4E62-8E22-6FC44B40713B}" srcOrd="0" destOrd="0" presId="urn:microsoft.com/office/officeart/2005/8/layout/hProcess3"/>
    <dgm:cxn modelId="{84087B69-CCB8-493E-AA00-F1FBA60081A3}" type="presParOf" srcId="{6B2DC6E1-C3F4-41DD-8FBE-9C5E816D9202}" destId="{C6B066BD-B74B-4884-90B6-804BA0287BCF}" srcOrd="1" destOrd="0" presId="urn:microsoft.com/office/officeart/2005/8/layout/hProcess3"/>
    <dgm:cxn modelId="{CF13F0D9-22AC-4B99-997F-91435FFE6B7B}" type="presParOf" srcId="{C6B066BD-B74B-4884-90B6-804BA0287BCF}" destId="{8D5988EF-2B6A-4517-B37C-FAC162899651}" srcOrd="0" destOrd="0" presId="urn:microsoft.com/office/officeart/2005/8/layout/hProcess3"/>
    <dgm:cxn modelId="{AF639D8B-ADEC-4B87-A7F5-63349C8763F7}" type="presParOf" srcId="{C6B066BD-B74B-4884-90B6-804BA0287BCF}" destId="{799246DD-5E10-4D7B-B3A7-2C32D71353F5}" srcOrd="1" destOrd="0" presId="urn:microsoft.com/office/officeart/2005/8/layout/hProcess3"/>
    <dgm:cxn modelId="{38DE4298-006A-4D86-A193-BF9589C30973}" type="presParOf" srcId="{C6B066BD-B74B-4884-90B6-804BA0287BCF}" destId="{3467AE2E-F3F4-4881-BAFD-4CA08DF90590}" srcOrd="2" destOrd="0" presId="urn:microsoft.com/office/officeart/2005/8/layout/hProcess3"/>
    <dgm:cxn modelId="{94FAA2BC-04C7-4E59-B3D4-93C1C16B6410}" type="presParOf" srcId="{C6B066BD-B74B-4884-90B6-804BA0287BCF}" destId="{7E1FB129-D25D-4578-BB2F-BFF1969899E7}" srcOrd="3" destOrd="0" presId="urn:microsoft.com/office/officeart/2005/8/layout/hProcess3"/>
    <dgm:cxn modelId="{6FC0299E-EB9A-4FD9-952C-8A49823658B7}" type="presParOf" srcId="{6B2DC6E1-C3F4-41DD-8FBE-9C5E816D9202}" destId="{B0F2C5F4-69D0-4E0D-A896-8FA3C0DF4A6F}" srcOrd="2" destOrd="0" presId="urn:microsoft.com/office/officeart/2005/8/layout/hProcess3"/>
    <dgm:cxn modelId="{6FDC43A9-D5E5-440F-A20E-3E1DF7C3BBDA}" type="presParOf" srcId="{6B2DC6E1-C3F4-41DD-8FBE-9C5E816D9202}" destId="{5D08429B-2AA7-4C37-A811-383D9C7E3684}" srcOrd="3" destOrd="0" presId="urn:microsoft.com/office/officeart/2005/8/layout/hProcess3"/>
    <dgm:cxn modelId="{DD1B6506-829E-47B1-92C0-5A46CD769D2E}" type="presParOf" srcId="{6B2DC6E1-C3F4-41DD-8FBE-9C5E816D9202}" destId="{FD6CC994-606D-42EB-9210-E4F285E7719C}" srcOrd="4" destOrd="0" presId="urn:microsoft.com/office/officeart/2005/8/layout/hProcess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strips dir="ru"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71800" y="3559314"/>
            <a:ext cx="3048000" cy="707886"/>
          </a:xfrm>
          <a:prstGeom prst="rect">
            <a:avLst/>
          </a:prstGeom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  স্বা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4267200"/>
            <a:ext cx="5257800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আলী নূর মাহমুদ</a:t>
            </a:r>
          </a:p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প্রভাষক,ভূগোল</a:t>
            </a:r>
          </a:p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সরকারি শহীদ আবদুর রব সেরনিয়াবাত</a:t>
            </a:r>
          </a:p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টিচার্স ট্রেনিং কলেজ, বরিশাল 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wqe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81000"/>
            <a:ext cx="3733800" cy="2971800"/>
          </a:xfrm>
          <a:prstGeom prst="rect">
            <a:avLst/>
          </a:prstGeom>
        </p:spPr>
      </p:pic>
      <p:pic>
        <p:nvPicPr>
          <p:cNvPr id="6" name="Picture 5" descr="Rose_Stock_by_BreAnn (2).jpg"/>
          <p:cNvPicPr>
            <a:picLocks noChangeAspect="1"/>
          </p:cNvPicPr>
          <p:nvPr/>
        </p:nvPicPr>
        <p:blipFill>
          <a:blip r:embed="rId3" cstate="print"/>
          <a:srcRect l="10522" t="2722" r="9959" b="2717"/>
          <a:stretch>
            <a:fillRect/>
          </a:stretch>
        </p:blipFill>
        <p:spPr>
          <a:xfrm rot="1065927">
            <a:off x="6442133" y="1479075"/>
            <a:ext cx="1517535" cy="2006514"/>
          </a:xfrm>
          <a:prstGeom prst="rect">
            <a:avLst/>
          </a:prstGeom>
        </p:spPr>
      </p:pic>
      <p:pic>
        <p:nvPicPr>
          <p:cNvPr id="7" name="Picture 6" descr="Rose_Stock_by_BreAnn (2).jpg"/>
          <p:cNvPicPr>
            <a:picLocks noChangeAspect="1"/>
          </p:cNvPicPr>
          <p:nvPr/>
        </p:nvPicPr>
        <p:blipFill>
          <a:blip r:embed="rId3" cstate="print"/>
          <a:srcRect l="10522" t="2722" r="9959" b="2717"/>
          <a:stretch>
            <a:fillRect/>
          </a:stretch>
        </p:blipFill>
        <p:spPr>
          <a:xfrm rot="1065927">
            <a:off x="1793932" y="1250475"/>
            <a:ext cx="1517535" cy="2006514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t="30851" r="1961" b="32599"/>
          <a:stretch>
            <a:fillRect/>
          </a:stretch>
        </p:blipFill>
        <p:spPr bwMode="auto">
          <a:xfrm>
            <a:off x="381000" y="914400"/>
            <a:ext cx="8382000" cy="4800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l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228600"/>
            <a:ext cx="4310975" cy="310031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3" name="Picture 2" descr="imagesjjoo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581400"/>
            <a:ext cx="4237382" cy="312420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4" name="Picture 3" descr="Sundarban_Deers_beautiful _Banglades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581400"/>
            <a:ext cx="4413893" cy="312419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6" name="Picture 5" descr="sundarban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228600"/>
            <a:ext cx="4342923" cy="3124200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rbett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27129"/>
            <a:ext cx="4495800" cy="28494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forest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444923"/>
            <a:ext cx="4724400" cy="30320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2941" t="11111" r="40756" b="68889"/>
          <a:stretch>
            <a:fillRect/>
          </a:stretch>
        </p:blipFill>
        <p:spPr bwMode="auto">
          <a:xfrm>
            <a:off x="838199" y="2209800"/>
            <a:ext cx="7374467" cy="19812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 l="6302" t="3333" r="27311" b="90000"/>
          <a:stretch>
            <a:fillRect/>
          </a:stretch>
        </p:blipFill>
        <p:spPr bwMode="auto">
          <a:xfrm>
            <a:off x="838200" y="1066800"/>
            <a:ext cx="7023100" cy="533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914400"/>
            <a:ext cx="17526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0" y="2057400"/>
            <a:ext cx="6705600" cy="310854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১।প্রাকৃতিক বন কি?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২।সামাজিক বন কি?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৩।কৃষি বন কি?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৪।মানচিত্রে প্রাকৃতিক বনকে চিহ্নিত কর।</a:t>
            </a:r>
          </a:p>
          <a:p>
            <a:endParaRPr lang="bn-BD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encrypted-tbn2.gstatic.com/images?q=tbn:ANd9GcSKPCanW5mTHb6WVTBhMtCXeREbRCMg4EMqYYKJXGeCK22pB42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s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609600"/>
            <a:ext cx="2105025" cy="2171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2895600"/>
            <a:ext cx="2362200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বাড়ির কাজঃ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4495800"/>
            <a:ext cx="77724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১।বনায়নের মাধ্যমে কিভাবে পরিবেশ সংরক্ষণ করা যায় এবং আত্নকর্মসংস্থানের সৃষ্টি করা যায়।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4242137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</a:t>
            </a:r>
            <a:r>
              <a:rPr lang="bn-BD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ন্য</a:t>
            </a:r>
            <a:r>
              <a:rPr lang="bn-BD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বা </a:t>
            </a:r>
            <a:r>
              <a:rPr lang="bn-BD" sz="7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দ</a:t>
            </a:r>
            <a:endParaRPr lang="en-US" sz="7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Rose_Stock_by_BreAnn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65927">
            <a:off x="1675754" y="932582"/>
            <a:ext cx="2557744" cy="3250509"/>
          </a:xfrm>
          <a:prstGeom prst="rect">
            <a:avLst/>
          </a:prstGeom>
        </p:spPr>
      </p:pic>
      <p:pic>
        <p:nvPicPr>
          <p:cNvPr id="4" name="Picture 3" descr="Rose_Stock_by_BreAnn (2).jpg"/>
          <p:cNvPicPr>
            <a:picLocks noChangeAspect="1"/>
          </p:cNvPicPr>
          <p:nvPr/>
        </p:nvPicPr>
        <p:blipFill>
          <a:blip r:embed="rId3" cstate="print"/>
          <a:srcRect l="10522" t="2722" r="9959" b="2717"/>
          <a:stretch>
            <a:fillRect/>
          </a:stretch>
        </p:blipFill>
        <p:spPr>
          <a:xfrm rot="1065927">
            <a:off x="4613332" y="1936274"/>
            <a:ext cx="1517535" cy="2006514"/>
          </a:xfrm>
          <a:prstGeom prst="rect">
            <a:avLst/>
          </a:prstGeom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1400" y="2971800"/>
            <a:ext cx="5105400" cy="25237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শ্রেণিঃ ষষ্ঠ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বিষয়ঃকৃষিশিক্ষা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অধ্যায়ঃ ষষ্ঠ</a:t>
            </a:r>
            <a:r>
              <a:rPr lang="en-US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(বনায়ন)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বিষয়বস্তুঃ </a:t>
            </a:r>
            <a:r>
              <a:rPr lang="bn-BD" sz="2800" i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প্রাকৃতিক বন,কৃষিবন </a:t>
            </a:r>
          </a:p>
          <a:p>
            <a:r>
              <a:rPr lang="bn-BD" sz="2800" i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 সামাজিক বন</a:t>
            </a:r>
          </a:p>
          <a:p>
            <a:endParaRPr lang="bn-BD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752600"/>
            <a:ext cx="2590800" cy="3768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343400" y="1777425"/>
            <a:ext cx="1905000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0" y="1219200"/>
            <a:ext cx="25908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শিখনফলঃ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2690336"/>
            <a:ext cx="73914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 বন ও বনজ পরিবেশ কী তা বলতে পারবে।  </a:t>
            </a:r>
          </a:p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উৎপত্তি অনুসারে বনের শ্রেণিবিভাগ করতে পারবে।</a:t>
            </a:r>
          </a:p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 প্রাকৃতিক বনের বর্ণনা দিতে পারবে এবং মানচিত্রে চিহ্নিত করতে পারবে।</a:t>
            </a:r>
          </a:p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৪। সামাজিক বন ও কৃষিবনের ব্যাখ্যা করতে পারবে। 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ndarban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457200"/>
            <a:ext cx="4419599" cy="291693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457200"/>
            <a:ext cx="4419600" cy="28956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Picture 7" descr="i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505200"/>
            <a:ext cx="4462565" cy="3200401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Picture 5" descr="imageslih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3562571"/>
            <a:ext cx="4267200" cy="3066829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126159"/>
            <a:ext cx="6858000" cy="7694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প্রাকৃতিক বন, সামাজিক বন ও কৃষিবন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0" y="838200"/>
            <a:ext cx="2286000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একক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1676400"/>
            <a:ext cx="457200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১।বন কি?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২।কিভাবে বনজ পরিবেশ সৃষ্টি হয়?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38400" y="3852208"/>
            <a:ext cx="2946483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১।প্রাকৃতিক বন কি?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২।সামাজিক বন কি?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৩।কৃষি বন কি?</a:t>
            </a:r>
          </a:p>
          <a:p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2935069"/>
            <a:ext cx="2286000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জোড়ায়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2438400" y="2108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/>
          <p:cNvGraphicFramePr/>
          <p:nvPr/>
        </p:nvGraphicFramePr>
        <p:xfrm>
          <a:off x="304800" y="76200"/>
          <a:ext cx="3657600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3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ia-ma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71600"/>
            <a:ext cx="3124200" cy="3134614"/>
          </a:xfrm>
          <a:prstGeom prst="rect">
            <a:avLst/>
          </a:prstGeom>
        </p:spPr>
      </p:pic>
      <p:sp>
        <p:nvSpPr>
          <p:cNvPr id="4" name="5-Point Star 3"/>
          <p:cNvSpPr/>
          <p:nvPr/>
        </p:nvSpPr>
        <p:spPr>
          <a:xfrm>
            <a:off x="1676400" y="2819400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750px-BD_Map_admin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6546" y="106375"/>
            <a:ext cx="4672654" cy="652302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7086600" y="228600"/>
            <a:ext cx="1676400" cy="12926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</a:t>
            </a:r>
          </a:p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প্রাকৃতিক বন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29600" y="914400"/>
            <a:ext cx="304800" cy="228600"/>
          </a:xfrm>
          <a:prstGeom prst="rect">
            <a:avLst/>
          </a:prstGeom>
          <a:solidFill>
            <a:srgbClr val="36D636"/>
          </a:solidFill>
          <a:ln>
            <a:solidFill>
              <a:srgbClr val="36D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py (2) of 750px-BD_Map_admin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0"/>
            <a:ext cx="4585100" cy="6400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53000" y="152400"/>
            <a:ext cx="1676400" cy="12926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শালবন</a:t>
            </a:r>
          </a:p>
          <a:p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সুন্দরবন 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92006" y="2373868"/>
            <a:ext cx="679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শালবন</a:t>
            </a:r>
          </a:p>
        </p:txBody>
      </p:sp>
      <p:sp>
        <p:nvSpPr>
          <p:cNvPr id="5" name="Rectangle 4"/>
          <p:cNvSpPr/>
          <p:nvPr/>
        </p:nvSpPr>
        <p:spPr>
          <a:xfrm>
            <a:off x="3124200" y="4419600"/>
            <a:ext cx="806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সুন্দরবন 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992</TotalTime>
  <Words>192</Words>
  <Application>Microsoft Office PowerPoint</Application>
  <PresentationFormat>On-screen Show (4:3)</PresentationFormat>
  <Paragraphs>49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Tipu</cp:lastModifiedBy>
  <cp:revision>127</cp:revision>
  <dcterms:created xsi:type="dcterms:W3CDTF">2006-08-16T00:00:00Z</dcterms:created>
  <dcterms:modified xsi:type="dcterms:W3CDTF">2013-05-06T17:24:19Z</dcterms:modified>
</cp:coreProperties>
</file>