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72" r:id="rId6"/>
    <p:sldId id="265" r:id="rId7"/>
    <p:sldId id="269" r:id="rId8"/>
    <p:sldId id="271" r:id="rId9"/>
    <p:sldId id="267" r:id="rId10"/>
    <p:sldId id="264" r:id="rId11"/>
    <p:sldId id="266" r:id="rId12"/>
    <p:sldId id="268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1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4F230B-6309-4B6C-BF3B-7C7D8C847188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F5DC8E-73A8-4B0E-8D88-4D55699F41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pti%20feni\Pictures\shimul2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0" y="838200"/>
            <a:ext cx="4800600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   শুভেচ্ছা  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RED ROSE 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362200"/>
            <a:ext cx="6172200" cy="3924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2600" y="838200"/>
            <a:ext cx="4343400" cy="156966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bn-BD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উপস্থাপন ;</a:t>
            </a:r>
            <a:endParaRPr lang="en-US" sz="9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609600"/>
            <a:ext cx="655320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838200"/>
            <a:ext cx="7162800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990600"/>
            <a:ext cx="7162800" cy="52101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304801"/>
            <a:ext cx="4953000" cy="132343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0000"/>
                </a:solidFill>
              </a:rPr>
              <a:t>বিয়োগ</a:t>
            </a:r>
          </a:p>
          <a:p>
            <a:r>
              <a:rPr lang="bn-BD" sz="4000" dirty="0" smtClean="0">
                <a:solidFill>
                  <a:srgbClr val="FF0000"/>
                </a:solidFill>
              </a:rPr>
              <a:t>করব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00200" y="2209800"/>
            <a:ext cx="5334000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৪৮-৭= ৪১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" y="4572000"/>
            <a:ext cx="1447800" cy="923330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৮৭ 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9400" y="4648200"/>
            <a:ext cx="685800" cy="830997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 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14800" y="4724400"/>
            <a:ext cx="1295400" cy="769441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৮ 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91200" y="4724400"/>
            <a:ext cx="1143000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= 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67600" y="4724400"/>
            <a:ext cx="762000" cy="769441"/>
          </a:xfrm>
          <a:prstGeom prst="rect">
            <a:avLst/>
          </a:prstGeom>
          <a:solidFill>
            <a:schemeClr val="accent3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৭৯ 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228600"/>
            <a:ext cx="5943600" cy="3477875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; </a:t>
            </a:r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–</a:t>
            </a:r>
          </a:p>
          <a:p>
            <a:endParaRPr lang="bn-BD" sz="2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2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2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2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      -</a:t>
            </a:r>
          </a:p>
          <a:p>
            <a:endParaRPr lang="bn-BD" sz="2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2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2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1524000"/>
            <a:ext cx="2667000" cy="707886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৩৪ -৬ = 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4400" y="1524000"/>
            <a:ext cx="1066800" cy="156966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৬০ </a:t>
            </a:r>
          </a:p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_ ৫ </a:t>
            </a:r>
          </a:p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____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shimu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962400"/>
            <a:ext cx="73914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143000"/>
            <a:ext cx="6096000" cy="1200329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 ধন্যবাদ । 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shimul2.jpg" descr="C:\Users\pti feni\Pictures\shimul2.jpg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1676400" y="2667000"/>
            <a:ext cx="5562600" cy="373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d Flow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667000"/>
            <a:ext cx="8991600" cy="411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" y="76200"/>
            <a:ext cx="8991600" cy="3477875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 পরিচিতি </a:t>
            </a:r>
          </a:p>
          <a:p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মরিয়ম বেগম ।</a:t>
            </a:r>
          </a:p>
          <a:p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সহকারি  শিক্ষক  ।</a:t>
            </a:r>
          </a:p>
          <a:p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চরজাংগালিয়া  কে হাট সরকারি প্রাথমিক বিদ্যালয় ।</a:t>
            </a:r>
          </a:p>
          <a:p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কমলনগর ,লক্ষ্মীপুর ।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43000" y="0"/>
            <a:ext cx="7162800" cy="2800767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দ্বিতীয় ।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গণিত ।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:  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বিয়োগ ।</a:t>
            </a:r>
          </a:p>
          <a:p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PF_12_00000000R105_VA0606_W1_P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3124200"/>
            <a:ext cx="48768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33400"/>
            <a:ext cx="9144000" cy="203132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বিয়োগ অংকের সমাধান করতে পারবে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514600"/>
            <a:ext cx="84582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২। হাতে রেখে বিয়োগ করতে পারবে।  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2678113" y="3086100"/>
          <a:ext cx="3786187" cy="685800"/>
        </p:xfrm>
        <a:graphic>
          <a:graphicData uri="http://schemas.openxmlformats.org/presentationml/2006/ole">
            <p:oleObj spid="_x0000_s1026" name="Packager Shell Object" showAsIcon="1" r:id="rId3" imgW="3785400" imgH="68580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838200"/>
            <a:ext cx="8001000" cy="212365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 শিরোনাম</a:t>
            </a:r>
            <a:r>
              <a:rPr lang="en-US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   </a:t>
            </a:r>
            <a:r>
              <a:rPr lang="bn-BD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বিয়োগ । </a:t>
            </a:r>
          </a:p>
          <a:p>
            <a:r>
              <a:rPr lang="bn-BD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পাঠ্যাংশ</a:t>
            </a:r>
            <a:r>
              <a:rPr lang="en-US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 হাতে রেখে বিয়োগ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533400"/>
            <a:ext cx="4191000" cy="830997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উপস্থাপন ।</a:t>
            </a:r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f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667000"/>
            <a:ext cx="56388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609600"/>
            <a:ext cx="69342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762000"/>
            <a:ext cx="2590799" cy="1828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914400"/>
            <a:ext cx="2438400" cy="14668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990600"/>
            <a:ext cx="1962150" cy="14382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819400" y="1371600"/>
            <a:ext cx="596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76400" y="3276600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৭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67400" y="3429000"/>
            <a:ext cx="10842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= </a:t>
            </a:r>
            <a:endParaRPr lang="en-US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7162800" y="3276600"/>
            <a:ext cx="16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৪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62400" y="3200400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৭-৩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2895600" y="1447800"/>
            <a:ext cx="533400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6096000" y="1524000"/>
            <a:ext cx="685800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552</TotalTime>
  <Words>96</Words>
  <Application>Microsoft Office PowerPoint</Application>
  <PresentationFormat>On-screen Show (4:3)</PresentationFormat>
  <Paragraphs>41</Paragraphs>
  <Slides>13</Slides>
  <Notes>0</Notes>
  <HiddenSlides>2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 feni</dc:creator>
  <cp:lastModifiedBy>pti feni</cp:lastModifiedBy>
  <cp:revision>92</cp:revision>
  <dcterms:created xsi:type="dcterms:W3CDTF">2006-08-16T00:00:00Z</dcterms:created>
  <dcterms:modified xsi:type="dcterms:W3CDTF">2013-05-30T09:25:00Z</dcterms:modified>
</cp:coreProperties>
</file>