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70" r:id="rId7"/>
    <p:sldId id="271" r:id="rId8"/>
    <p:sldId id="261" r:id="rId9"/>
    <p:sldId id="262" r:id="rId10"/>
    <p:sldId id="272" r:id="rId11"/>
    <p:sldId id="263" r:id="rId12"/>
    <p:sldId id="273" r:id="rId13"/>
    <p:sldId id="264" r:id="rId14"/>
    <p:sldId id="267" r:id="rId15"/>
    <p:sldId id="265" r:id="rId16"/>
    <p:sldId id="266" r:id="rId17"/>
    <p:sldId id="260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441" autoAdjust="0"/>
  </p:normalViewPr>
  <p:slideViewPr>
    <p:cSldViewPr>
      <p:cViewPr varScale="1">
        <p:scale>
          <a:sx n="55" d="100"/>
          <a:sy n="55" d="100"/>
        </p:scale>
        <p:origin x="-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6019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   শুভেচ্ছা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1981200"/>
            <a:ext cx="6818063" cy="4619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800600"/>
            <a:ext cx="6477000" cy="20573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0"/>
            <a:ext cx="6248400" cy="291707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724400"/>
            <a:ext cx="160020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514600"/>
            <a:ext cx="7543800" cy="2209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1066800" cy="1015663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11430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সমূদ্র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4724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আধুনিক জীবন যাত্রার চিত্র ।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5638800" cy="30881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724400"/>
            <a:ext cx="58674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74048" y="2133600"/>
            <a:ext cx="3712213" cy="377710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4038600"/>
            <a:ext cx="5181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0298"/>
            <a:ext cx="6476999" cy="224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62200"/>
            <a:ext cx="58769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ট্রেন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34340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দালান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334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মাছ চাষের পুকুর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686800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চার পাশে প্রকৃতির কি কি দৃশ্য বা ঘটনা  দেখতে পাই । 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04800" y="3843172"/>
            <a:ext cx="84582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 ঘটায় এমন কিছু  জিনিসের নাম বল ।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0"/>
            <a:ext cx="7543800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প্রশ্ন উত্তর  আলোচনা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38200"/>
            <a:ext cx="3733800" cy="120032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124200"/>
            <a:ext cx="8915400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মানুষের তৈরি আধুনিক প্রযুক্তি গুলোর নাম লিখ । 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Quad Arrow Callout 5"/>
          <p:cNvSpPr/>
          <p:nvPr/>
        </p:nvSpPr>
        <p:spPr>
          <a:xfrm>
            <a:off x="0" y="381000"/>
            <a:ext cx="1600200" cy="1447800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Quad Arrow Callout 8"/>
          <p:cNvSpPr/>
          <p:nvPr/>
        </p:nvSpPr>
        <p:spPr>
          <a:xfrm>
            <a:off x="7010400" y="685800"/>
            <a:ext cx="1676400" cy="1295400"/>
          </a:xfrm>
          <a:prstGeom prst="quad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828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0"/>
            <a:ext cx="7010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2514600"/>
          <a:ext cx="8305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1112596">
                <a:tc>
                  <a:txBody>
                    <a:bodyPr/>
                    <a:lstStyle/>
                    <a:p>
                      <a:r>
                        <a:rPr lang="bn-BD" sz="4400" b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প্রাকৃতিক</a:t>
                      </a:r>
                      <a:r>
                        <a:rPr lang="bn-BD" sz="4400" b="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দৃশ্য ও ঘটনা </a:t>
                      </a:r>
                      <a:endParaRPr lang="en-US" sz="4400" b="0" dirty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BD" sz="44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মানুষের</a:t>
                      </a:r>
                      <a:r>
                        <a:rPr lang="bn-BD" sz="4400" baseline="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তৈরি ঘটনা </a:t>
                      </a:r>
                      <a:r>
                        <a:rPr lang="bn-BD" sz="44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2451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2451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2451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12451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1524000"/>
            <a:ext cx="81534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৫টি করে প্রযুক্তির নাম লিখ</a:t>
            </a:r>
            <a:r>
              <a:rPr lang="bn-BD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 rot="10800000" flipV="1">
            <a:off x="159263" y="743186"/>
            <a:ext cx="7315200" cy="3040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7543800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 বইয়ের সাথেসঙযোগ স্থাপন</a:t>
            </a:r>
            <a:r>
              <a:rPr lang="bn-BD" sz="8000" dirty="0" smtClean="0">
                <a:solidFill>
                  <a:srgbClr val="FF0000"/>
                </a:solidFill>
              </a:rPr>
              <a:t> 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685800" y="4572000"/>
            <a:ext cx="1905000" cy="17526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6" name="Sun 5"/>
          <p:cNvSpPr/>
          <p:nvPr/>
        </p:nvSpPr>
        <p:spPr>
          <a:xfrm>
            <a:off x="304800" y="0"/>
            <a:ext cx="1828800" cy="12192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7" name="Sun 6"/>
          <p:cNvSpPr/>
          <p:nvPr/>
        </p:nvSpPr>
        <p:spPr>
          <a:xfrm>
            <a:off x="7315200" y="0"/>
            <a:ext cx="1600200" cy="1524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6629400" y="4953000"/>
            <a:ext cx="1981200" cy="1066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09600"/>
            <a:ext cx="4953000" cy="156966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57200" y="2962188"/>
            <a:ext cx="8686800" cy="33239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নিকট পরিবেশে তুমি যে সব প্রযুক্তির </a:t>
            </a:r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 দেখ তার একটি তালিকা তৈরি কর ।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57200"/>
            <a:ext cx="4645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9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48768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 কাজ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95600"/>
            <a:ext cx="8382000" cy="193899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৫টি করে আধুনিক ও প্রকৃতিক প্রযুক্তির নাম লিখে আনবে ।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 flipH="1">
            <a:off x="7239000" y="0"/>
            <a:ext cx="1295400" cy="1371600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0" y="0"/>
            <a:ext cx="1676400" cy="1371600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flipH="1">
            <a:off x="6858000" y="5410200"/>
            <a:ext cx="1752600" cy="1143000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flipH="1">
            <a:off x="381000" y="5334000"/>
            <a:ext cx="1752600" cy="1143000"/>
          </a:xfrm>
          <a:prstGeom prst="star5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239000" cy="144655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 কে ধন্যবাদ ।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ee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915400" cy="4724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4343400" y="38100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9436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   পরিচিতি 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8991600" cy="33855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ফাতেমা  বেগম</a:t>
            </a:r>
          </a:p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 শিক্ষক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লক্ষ্মীপুর  সরকারী    প্রাথমিক  বালিকা বিদ্যালয় </a:t>
            </a:r>
          </a:p>
          <a:p>
            <a:r>
              <a:rPr lang="bn-BD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সদর  লক্ষ্মীপুর ।</a:t>
            </a:r>
            <a:endParaRPr lang="en-US" sz="5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990600"/>
            <a:ext cx="65532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276600"/>
            <a:ext cx="7239000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 –তৃতীয় 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04800" y="0"/>
            <a:ext cx="1143000" cy="12192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7620000" y="0"/>
            <a:ext cx="1066800" cy="990600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7924800" y="5715000"/>
            <a:ext cx="1219200" cy="8382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609600" y="5715000"/>
            <a:ext cx="1143000" cy="1143000"/>
          </a:xfrm>
          <a:prstGeom prst="star3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914400"/>
            <a:ext cx="6019800" cy="22159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81000" y="3429000"/>
            <a:ext cx="952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প্রাকৃতিক   ঘটনা গুলো সনাক্ত করতে পারবে ।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।মানুষ ঘটায় এ রকম ঘটনা গুলো সনাক্ত করতে পারবে 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1857374"/>
            <a:ext cx="94488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59436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 সৃষ্টি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662940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দশম অধ্যায়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85800" y="3124200"/>
            <a:ext cx="6248400" cy="13716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প্রযুক্তির সঙ্গে  পরিচয়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838200" y="914400"/>
            <a:ext cx="1143000" cy="76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655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11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458200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 চারপাশে প্রাকৃতিক -------------------------</a:t>
            </a:r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 জীবন যাত্রার চিত্র । 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304800" y="0"/>
            <a:ext cx="1524000" cy="1447800"/>
          </a:xfrm>
          <a:prstGeom prst="hear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7543800" y="0"/>
            <a:ext cx="1371600" cy="1447800"/>
          </a:xfrm>
          <a:prstGeom prst="heart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9677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09600" y="228600"/>
            <a:ext cx="51054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  কি দেখতে পাচ্ছ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867400" y="0"/>
            <a:ext cx="304800" cy="2209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9342976">
            <a:off x="828740" y="1458820"/>
            <a:ext cx="375956" cy="2922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5687667">
            <a:off x="9255447" y="2437146"/>
            <a:ext cx="361054" cy="23909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8147269">
            <a:off x="7017502" y="5678807"/>
            <a:ext cx="376400" cy="22583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153400" y="0"/>
            <a:ext cx="304800" cy="1524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839200" y="0"/>
            <a:ext cx="304800" cy="1524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28600"/>
            <a:ext cx="4724400" cy="347558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2400" cy="354324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768634"/>
            <a:ext cx="5562600" cy="308936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4800" y="4114803"/>
            <a:ext cx="3733800" cy="274319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3657600"/>
            <a:ext cx="2209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সূর্যোদয়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3212068"/>
            <a:ext cx="1828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সূর্যাস্ত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5181600"/>
            <a:ext cx="14478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</a:rPr>
              <a:t>বায়ূ প্রবাহ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778</TotalTime>
  <Words>182</Words>
  <Application>Microsoft Office PowerPoint</Application>
  <PresentationFormat>On-screen Show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-</dc:creator>
  <cp:lastModifiedBy>-</cp:lastModifiedBy>
  <cp:revision>122</cp:revision>
  <dcterms:created xsi:type="dcterms:W3CDTF">2006-08-16T00:00:00Z</dcterms:created>
  <dcterms:modified xsi:type="dcterms:W3CDTF">2013-05-30T09:20:06Z</dcterms:modified>
</cp:coreProperties>
</file>