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1" r:id="rId7"/>
    <p:sldId id="257" r:id="rId8"/>
    <p:sldId id="263" r:id="rId9"/>
    <p:sldId id="265" r:id="rId10"/>
    <p:sldId id="266" r:id="rId11"/>
    <p:sldId id="264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43" autoAdjust="0"/>
  </p:normalViewPr>
  <p:slideViewPr>
    <p:cSldViewPr>
      <p:cViewPr varScale="1">
        <p:scale>
          <a:sx n="65" d="100"/>
          <a:sy n="65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BF443-A10A-4005-9595-54063E9F9CB6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50553-A0E4-4D54-83FF-6B4FE4899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50553-A0E4-4D54-83FF-6B4FE4899E9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50553-A0E4-4D54-83FF-6B4FE4899E9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50553-A0E4-4D54-83FF-6B4FE4899E9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3600" y="228600"/>
            <a:ext cx="4953000" cy="110799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Good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smtClean="0">
                <a:solidFill>
                  <a:srgbClr val="FF0000"/>
                </a:solidFill>
              </a:rPr>
              <a:t>morning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220px-Tagetes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6000" y="1295400"/>
            <a:ext cx="7061200" cy="529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0"/>
            <a:ext cx="58674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</a:rPr>
              <a:t>Make sentence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Student-I am  a student.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676400"/>
            <a:ext cx="746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Teacher-He is a teacher.</a:t>
            </a:r>
            <a:endParaRPr lang="en-US" sz="4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514600"/>
            <a:ext cx="85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Lawyer-My father is a  lawyer.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3528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Housewife-She is a housewife.</a:t>
            </a:r>
            <a:endParaRPr lang="en-US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41910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Garden-He works in the garden.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-76200"/>
            <a:ext cx="8534400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Answer to question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447800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1-What is </a:t>
            </a:r>
            <a:r>
              <a:rPr lang="en-US" sz="4400" b="1" dirty="0" err="1" smtClean="0"/>
              <a:t>Sagar</a:t>
            </a:r>
            <a:r>
              <a:rPr lang="en-US" sz="4400" b="1" dirty="0" smtClean="0"/>
              <a:t>?</a:t>
            </a:r>
            <a:endParaRPr lang="en-US" sz="4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20574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2-What does  his  father do?</a:t>
            </a:r>
            <a:endParaRPr lang="en-US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895600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3-What does his mother do?</a:t>
            </a:r>
            <a:endParaRPr lang="en-US" sz="4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37338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4-How old is  Keya?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" grpId="0"/>
      <p:bldP spid="4" grpId="1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44958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Home   Task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362200"/>
            <a:ext cx="76962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Write five sentence about   your own family.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762000"/>
            <a:ext cx="43434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Thanks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beautiful-rose-flower-wallpap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714500"/>
            <a:ext cx="84582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457200"/>
            <a:ext cx="54864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000" b="1" u="sng" dirty="0" smtClean="0">
                <a:solidFill>
                  <a:srgbClr val="00B050"/>
                </a:solidFill>
              </a:rPr>
              <a:t>Teacher</a:t>
            </a:r>
            <a:r>
              <a:rPr lang="en-US" b="1" u="sng" dirty="0" smtClean="0">
                <a:solidFill>
                  <a:srgbClr val="00B050"/>
                </a:solidFill>
              </a:rPr>
              <a:t> </a:t>
            </a:r>
            <a:r>
              <a:rPr lang="en-US" sz="5400" b="1" u="sng" dirty="0" smtClean="0">
                <a:solidFill>
                  <a:srgbClr val="00B050"/>
                </a:solidFill>
              </a:rPr>
              <a:t>Introduce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905000"/>
            <a:ext cx="4876800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C00000"/>
                </a:solidFill>
              </a:rPr>
              <a:t>Afroza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Akther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124200"/>
            <a:ext cx="51054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</a:rPr>
              <a:t>Assistant</a:t>
            </a:r>
            <a:r>
              <a:rPr lang="en-US" sz="2400" b="1" dirty="0" smtClean="0">
                <a:solidFill>
                  <a:srgbClr val="002060"/>
                </a:solidFill>
              </a:rPr>
              <a:t>   </a:t>
            </a:r>
            <a:r>
              <a:rPr lang="en-US" sz="5400" b="1" dirty="0" smtClean="0">
                <a:solidFill>
                  <a:srgbClr val="002060"/>
                </a:solidFill>
              </a:rPr>
              <a:t>Teacher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4343400"/>
            <a:ext cx="8229600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Lakshmipur</a:t>
            </a:r>
            <a:r>
              <a:rPr lang="en-US" sz="2000" b="1" dirty="0" smtClean="0"/>
              <a:t> </a:t>
            </a:r>
            <a:r>
              <a:rPr lang="en-US" sz="3600" b="1" dirty="0" err="1" smtClean="0"/>
              <a:t>Govt</a:t>
            </a:r>
            <a:r>
              <a:rPr lang="en-US" sz="2000" b="1" dirty="0" smtClean="0"/>
              <a:t>   </a:t>
            </a:r>
            <a:r>
              <a:rPr lang="en-US" sz="4000" b="1" dirty="0" smtClean="0"/>
              <a:t>Girls’</a:t>
            </a:r>
            <a:r>
              <a:rPr lang="en-US" sz="2000" b="1" dirty="0" smtClean="0"/>
              <a:t>  </a:t>
            </a:r>
            <a:r>
              <a:rPr lang="en-US" sz="4000" b="1" dirty="0" smtClean="0"/>
              <a:t>Primary</a:t>
            </a:r>
            <a:r>
              <a:rPr lang="en-US" sz="2000" b="1" dirty="0" smtClean="0"/>
              <a:t>  </a:t>
            </a:r>
            <a:r>
              <a:rPr lang="en-US" sz="4000" b="1" dirty="0" smtClean="0"/>
              <a:t>School</a:t>
            </a:r>
            <a:endParaRPr lang="en-US" sz="2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685800"/>
            <a:ext cx="571500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7200" b="1" u="sng" dirty="0" smtClean="0">
                <a:solidFill>
                  <a:srgbClr val="FF0000"/>
                </a:solidFill>
              </a:rPr>
              <a:t>Class</a:t>
            </a: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en-US" sz="6600" b="1" u="sng" dirty="0" smtClean="0">
                <a:solidFill>
                  <a:srgbClr val="FF0000"/>
                </a:solidFill>
              </a:rPr>
              <a:t>Four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514600"/>
            <a:ext cx="5791200" cy="110799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Subject-English</a:t>
            </a:r>
            <a:endParaRPr lang="en-US" sz="60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5410200"/>
            <a:ext cx="6705600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b="1" dirty="0" err="1" smtClean="0"/>
              <a:t>Sagar</a:t>
            </a:r>
            <a:r>
              <a:rPr lang="en-US" sz="4800" b="1" dirty="0" smtClean="0"/>
              <a:t> and  His  Family</a:t>
            </a:r>
            <a:endParaRPr lang="en-US" sz="4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4114800"/>
            <a:ext cx="5867400" cy="9233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Lesson Unite-11</a:t>
            </a:r>
            <a:endParaRPr lang="en-US" sz="54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-76200"/>
            <a:ext cx="7239000" cy="70788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Learning</a:t>
            </a:r>
            <a:r>
              <a:rPr lang="en-US" sz="3600" dirty="0" smtClean="0"/>
              <a:t>  </a:t>
            </a:r>
            <a:r>
              <a:rPr lang="en-US" sz="3600" b="1" u="sng" dirty="0" smtClean="0">
                <a:solidFill>
                  <a:srgbClr val="FF0000"/>
                </a:solidFill>
              </a:rPr>
              <a:t>Outcomes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19200"/>
            <a:ext cx="61722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1-Student will be able  to read the lesson with correct </a:t>
            </a:r>
            <a:r>
              <a:rPr lang="en-US" sz="3200" b="1" dirty="0" err="1" smtClean="0">
                <a:solidFill>
                  <a:srgbClr val="002060"/>
                </a:solidFill>
              </a:rPr>
              <a:t>pronunction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362201"/>
            <a:ext cx="6019800" cy="120032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2-Know new </a:t>
            </a:r>
            <a:r>
              <a:rPr lang="en-US" sz="3600" b="1" dirty="0" err="1" smtClean="0">
                <a:solidFill>
                  <a:srgbClr val="00B0F0"/>
                </a:solidFill>
              </a:rPr>
              <a:t>word,and</a:t>
            </a:r>
            <a:r>
              <a:rPr lang="en-US" sz="3600" b="1" dirty="0" smtClean="0">
                <a:solidFill>
                  <a:srgbClr val="00B0F0"/>
                </a:solidFill>
              </a:rPr>
              <a:t> answer to question.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4038600"/>
            <a:ext cx="9525000" cy="707886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4-Able to write  their own family.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37338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.</a:t>
            </a:r>
            <a:endParaRPr lang="en-US" sz="4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10" grpId="0"/>
      <p:bldP spid="1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81400" y="2286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Video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-76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Sagar</a:t>
            </a:r>
            <a:r>
              <a:rPr lang="en-US" sz="4400" b="1" dirty="0" smtClean="0">
                <a:solidFill>
                  <a:srgbClr val="FF0000"/>
                </a:solidFill>
              </a:rPr>
              <a:t> and  His Family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812799"/>
            <a:ext cx="6477000" cy="604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0" y="1752600"/>
            <a:ext cx="18288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Grandfather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066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2971800" y="1143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Grandmother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1066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1066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Mother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2819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Father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05000" y="3733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Sagar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38600" y="60960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Keya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9" grpId="0"/>
      <p:bldP spid="9" grpId="1"/>
      <p:bldP spid="9" grpId="2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0"/>
            <a:ext cx="35052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</a:rPr>
              <a:t>New word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609600" y="850612"/>
            <a:ext cx="7924800" cy="17543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b="1" dirty="0" err="1" smtClean="0"/>
              <a:t>Grandfather,Grandmother,Parents,Sister</a:t>
            </a:r>
            <a:r>
              <a:rPr lang="en-US" sz="5400" b="1" dirty="0" smtClean="0"/>
              <a:t>,</a:t>
            </a:r>
            <a:endParaRPr lang="en-US" sz="5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352800"/>
            <a:ext cx="777240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Brother,Lawyer,Housewife,Garden,Proud</a:t>
            </a:r>
            <a:r>
              <a:rPr lang="en-US" sz="5400" dirty="0" smtClean="0"/>
              <a:t> etc.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3810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u="sng" dirty="0" smtClean="0">
              <a:solidFill>
                <a:srgbClr val="FF0000"/>
              </a:solidFill>
            </a:endParaRPr>
          </a:p>
          <a:p>
            <a:endParaRPr lang="en-US" sz="4000" b="1" u="sng" dirty="0" smtClean="0">
              <a:solidFill>
                <a:srgbClr val="FF0000"/>
              </a:solidFill>
            </a:endParaRPr>
          </a:p>
          <a:p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143000" y="762000"/>
            <a:ext cx="6324600" cy="11079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b="1" u="sng" dirty="0" smtClean="0">
                <a:solidFill>
                  <a:srgbClr val="FF0000"/>
                </a:solidFill>
              </a:rPr>
              <a:t>Teacher’s</a:t>
            </a:r>
            <a:r>
              <a:rPr lang="en-US" sz="5400" b="1" u="sng" dirty="0" smtClean="0">
                <a:solidFill>
                  <a:srgbClr val="FF0000"/>
                </a:solidFill>
              </a:rPr>
              <a:t>  </a:t>
            </a:r>
            <a:r>
              <a:rPr lang="en-US" sz="6000" b="1" u="sng" dirty="0" smtClean="0">
                <a:solidFill>
                  <a:srgbClr val="FF0000"/>
                </a:solidFill>
              </a:rPr>
              <a:t>Reading</a:t>
            </a:r>
            <a:r>
              <a:rPr lang="en-US" sz="5400" b="1" u="sng" dirty="0" smtClean="0">
                <a:solidFill>
                  <a:srgbClr val="FF0000"/>
                </a:solidFill>
              </a:rPr>
              <a:t> 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4343400"/>
            <a:ext cx="5257800" cy="83099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Student</a:t>
            </a:r>
            <a:r>
              <a:rPr lang="en-US" sz="4000" b="1" dirty="0" smtClean="0">
                <a:solidFill>
                  <a:srgbClr val="C00000"/>
                </a:solidFill>
              </a:rPr>
              <a:t> ‘</a:t>
            </a:r>
            <a:r>
              <a:rPr lang="en-US" sz="4800" b="1" dirty="0" smtClean="0">
                <a:solidFill>
                  <a:srgbClr val="C00000"/>
                </a:solidFill>
              </a:rPr>
              <a:t>s  Reading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429000" y="2438400"/>
            <a:ext cx="1094232" cy="1740408"/>
          </a:xfrm>
          <a:prstGeom prst="down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447800" y="304800"/>
            <a:ext cx="3625269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Pair work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727440" y="6202679"/>
          <a:ext cx="41656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990600"/>
            <a:ext cx="7086600" cy="64633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TO make five sentence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2209800"/>
            <a:ext cx="7162800" cy="58477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1-Student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 flipV="1">
            <a:off x="2133600" y="28956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2819400"/>
            <a:ext cx="42672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2-Teacher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3657600"/>
            <a:ext cx="35814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3-Lawyer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4572000"/>
            <a:ext cx="29718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4-Housewife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5486400"/>
            <a:ext cx="32766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5-Garden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155</Words>
  <Application>Microsoft Office PowerPoint</Application>
  <PresentationFormat>On-screen Show (4:3)</PresentationFormat>
  <Paragraphs>53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আমার বাংলা আমি তোমায় ভালোবাস  </dc:title>
  <dc:creator>pti feni</dc:creator>
  <cp:lastModifiedBy>PTI</cp:lastModifiedBy>
  <cp:revision>57</cp:revision>
  <dcterms:created xsi:type="dcterms:W3CDTF">2006-08-16T00:00:00Z</dcterms:created>
  <dcterms:modified xsi:type="dcterms:W3CDTF">2013-05-30T10:45:53Z</dcterms:modified>
</cp:coreProperties>
</file>