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69" r:id="rId2"/>
    <p:sldId id="270" r:id="rId3"/>
    <p:sldId id="27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A8213-AFD7-44BD-B828-E53B19F09941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91387-21F3-4A00-9ED3-25FC0ED1FA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91387-21F3-4A00-9ED3-25FC0ED1FA8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91387-21F3-4A00-9ED3-25FC0ED1FA8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91387-21F3-4A00-9ED3-25FC0ED1FA8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91387-21F3-4A00-9ED3-25FC0ED1FA8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4F758-1B64-4C36-9894-0E2A4646C5CA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9DEE1-ECD1-425B-94CA-7A8EF74092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lcsnap-2012-04-29-12h43m01s136.png"/>
          <p:cNvPicPr>
            <a:picLocks noChangeAspect="1"/>
          </p:cNvPicPr>
          <p:nvPr/>
        </p:nvPicPr>
        <p:blipFill>
          <a:blip r:embed="rId2"/>
          <a:srcRect l="8333" r="833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19200" y="2514600"/>
            <a:ext cx="6942926" cy="377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bn-BD" sz="239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239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1447800"/>
            <a:ext cx="9144000" cy="228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00800" y="3429000"/>
            <a:ext cx="2743200" cy="152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rainani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514600"/>
            <a:ext cx="1981200" cy="1028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62400" y="5715000"/>
            <a:ext cx="5181600" cy="228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rainani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4876800"/>
            <a:ext cx="1981200" cy="1028700"/>
          </a:xfrm>
          <a:prstGeom prst="rect">
            <a:avLst/>
          </a:prstGeom>
        </p:spPr>
      </p:pic>
      <p:pic>
        <p:nvPicPr>
          <p:cNvPr id="8" name="Picture 7" descr="trainani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00" y="533400"/>
            <a:ext cx="1981200" cy="10287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524000" y="381000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৭৫০০০ মিটার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733800" y="4191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562600" y="304800"/>
            <a:ext cx="19050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৩৬০০ সেকেন্ড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38400" y="2133600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 মিটার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5029200" y="2133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72200" y="2057400"/>
            <a:ext cx="1676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৩৬০০/৭৫০০ সেকেন্ড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105400" y="4038600"/>
            <a:ext cx="26670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৩৬০০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x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৫০০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/৭৫০০ সেকেন্ড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4267200" y="381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66800" y="4191000"/>
            <a:ext cx="2286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৫০০ মিটার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1.15 0.0027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5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15833 0.0027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41667 0.0027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গাণিতিক সমাধান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447800"/>
            <a:ext cx="9144000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ট্রেনটি ৭৫০০০ মিটার অতিক্রম করে ৩৬০০ সেকেন্ডে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ট্রেনটি ১ মিটার অতিক্রম করে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 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সেকেন্ডে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smtClean="0">
                <a:latin typeface="NikoshBAN" pitchFamily="2" charset="0"/>
                <a:cs typeface="NikoshBAN" pitchFamily="2" charset="0"/>
              </a:rPr>
              <a:t> ট্রেনটি ৫০০ মিটার অতিক্রম করে             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smtClean="0">
                <a:latin typeface="NikoshBAN" pitchFamily="2" charset="0"/>
                <a:cs typeface="NikoshBAN" pitchFamily="2" charset="0"/>
              </a:rPr>
              <a:t>সেকেন্ডে</a:t>
            </a: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4800600" y="2590800"/>
            <a:ext cx="1295400" cy="533400"/>
          </a:xfrm>
          <a:prstGeom prst="flowChartAlternateProces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u="sng" dirty="0" smtClean="0">
                <a:latin typeface="NikoshBAN" pitchFamily="2" charset="0"/>
                <a:cs typeface="NikoshBAN" pitchFamily="2" charset="0"/>
              </a:rPr>
              <a:t>৩৬০০</a:t>
            </a: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৭৫০০০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4876800" y="3733800"/>
            <a:ext cx="1295400" cy="62189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u="sng" dirty="0" smtClean="0">
                <a:latin typeface="NikoshBAN" pitchFamily="2" charset="0"/>
                <a:cs typeface="NikoshBAN" pitchFamily="2" charset="0"/>
              </a:rPr>
              <a:t>৩৬০০</a:t>
            </a:r>
            <a:r>
              <a:rPr lang="en-US" u="sng" dirty="0" smtClean="0">
                <a:latin typeface="NikoshBAN" pitchFamily="2" charset="0"/>
                <a:cs typeface="NikoshBAN" pitchFamily="2" charset="0"/>
              </a:rPr>
              <a:t>x</a:t>
            </a:r>
            <a:r>
              <a:rPr lang="bn-BD" u="sng" dirty="0" smtClean="0">
                <a:latin typeface="NikoshBAN" pitchFamily="2" charset="0"/>
                <a:cs typeface="NikoshBAN" pitchFamily="2" charset="0"/>
              </a:rPr>
              <a:t>৫০০ </a:t>
            </a: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৭৫০০০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4495800" y="5867400"/>
            <a:ext cx="2590800" cy="612648"/>
          </a:xfrm>
          <a:prstGeom prst="flowChartAlternateProcess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উত্ততঃ ২৪ সেকেন্ড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 animBg="1"/>
      <p:bldP spid="10" grpId="0" uiExpand="1" build="allAtOnce" animBg="1"/>
      <p:bldP spid="8" grpId="0" animBg="1"/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0"/>
            <a:ext cx="9144000" cy="175505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752600"/>
            <a:ext cx="9144000" cy="5105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১। কত সেন্টিমিটারে ১ মিটার 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  (ক) ১০সেঃমিঃ  (খ) ১০০সেঃমিঃ   (গ) ১০০০সেঃমিঃ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২।    ২.৪        ৪         ৩  =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৩। সময়ের একক কি ? 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(ক) সেকেন্ডে  (খ) মিনিট   (গ) ঘণ্টা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৪।কত সেকেন্ডে ১ দিন ?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    (ক) ৮৬৪০০সেঃ   (খ) ৮৬৪০সেঃ   (গ) ৮৬৬০০সেঃ </a:t>
            </a: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Plus 13"/>
          <p:cNvSpPr/>
          <p:nvPr/>
        </p:nvSpPr>
        <p:spPr>
          <a:xfrm flipV="1">
            <a:off x="3352800" y="3276600"/>
            <a:ext cx="685799" cy="457200"/>
          </a:xfrm>
          <a:prstGeom prst="mathPlus">
            <a:avLst>
              <a:gd name="adj1" fmla="val 1061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vision 6"/>
          <p:cNvSpPr/>
          <p:nvPr/>
        </p:nvSpPr>
        <p:spPr>
          <a:xfrm>
            <a:off x="2057400" y="3048000"/>
            <a:ext cx="762000" cy="838200"/>
          </a:xfrm>
          <a:prstGeom prst="mathDivide">
            <a:avLst>
              <a:gd name="adj1" fmla="val 4165"/>
              <a:gd name="adj2" fmla="val 5880"/>
              <a:gd name="adj3" fmla="val 853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486400" y="3276600"/>
            <a:ext cx="1524000" cy="457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৩.৬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7828" y="2590800"/>
            <a:ext cx="1753772" cy="533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১০০সেঃমিঃ</a:t>
            </a:r>
            <a:endParaRPr lang="en-US" sz="3200" dirty="0"/>
          </a:p>
        </p:txBody>
      </p:sp>
      <p:sp>
        <p:nvSpPr>
          <p:cNvPr id="13" name="Rounded Rectangle 12"/>
          <p:cNvSpPr/>
          <p:nvPr/>
        </p:nvSpPr>
        <p:spPr>
          <a:xfrm>
            <a:off x="1371600" y="4572000"/>
            <a:ext cx="1524000" cy="533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সেকেন্ডে</a:t>
            </a:r>
            <a:endParaRPr lang="en-US" sz="4000" dirty="0"/>
          </a:p>
        </p:txBody>
      </p:sp>
      <p:sp>
        <p:nvSpPr>
          <p:cNvPr id="17" name="Rounded Rectangle 16"/>
          <p:cNvSpPr/>
          <p:nvPr/>
        </p:nvSpPr>
        <p:spPr>
          <a:xfrm>
            <a:off x="1219200" y="5715000"/>
            <a:ext cx="1752600" cy="5334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৮৬৪০০সেঃ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allAtOnce" animBg="1"/>
      <p:bldP spid="14" grpId="0" animBg="1"/>
      <p:bldP spid="7" grpId="0" animBg="1"/>
      <p:bldP spid="8" grpId="0" uiExpand="1" build="allAtOnce" animBg="1"/>
      <p:bldP spid="12" grpId="0" animBg="1"/>
      <p:bldP spid="13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1600200"/>
            <a:ext cx="9144000" cy="5257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 ট্রেন ঘণ্টায় 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60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কিঃমিঃ বেগে  ৪২ সেকেন্ডে একটি প্লাটফরম অতিক্রম করতে পারে।  ট্রেনটি দৈর্ঘ্য ৩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0</a:t>
            </a: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 মিঃ হলে ,  প্লাটফরমের দৈর্ঘ্য কত ?</a:t>
            </a:r>
            <a:endParaRPr lang="en-US" sz="4000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0" y="0"/>
            <a:ext cx="9144000" cy="16002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_red_rose___by_meanart.jpg"/>
          <p:cNvPicPr>
            <a:picLocks noChangeAspect="1"/>
          </p:cNvPicPr>
          <p:nvPr/>
        </p:nvPicPr>
        <p:blipFill>
          <a:blip r:embed="rId2"/>
          <a:srcRect l="2500" t="15556" r="1667" b="187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66800" y="1295400"/>
            <a:ext cx="711605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3900" b="1" dirty="0" smtClean="0">
                <a:ln/>
                <a:solidFill>
                  <a:schemeClr val="accent3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3900" b="1" dirty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6858000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342900" lvl="4" indent="-342900" algn="ctr">
              <a:buSzPct val="70000"/>
              <a:buNone/>
            </a:pP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342900" lvl="4" indent="-342900" algn="ctr">
              <a:buSzPct val="70000"/>
              <a:buNone/>
            </a:pPr>
            <a:r>
              <a:rPr lang="bn-BD" sz="11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৬ষ্ঠ শ্রেণি</a:t>
            </a:r>
            <a:r>
              <a:rPr lang="bn-BD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>
              <a:buNone/>
            </a:pPr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সাধারন গণিত </a:t>
            </a:r>
          </a:p>
          <a:p>
            <a:pPr algn="ctr">
              <a:buNone/>
            </a:pPr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প্রশ্নমালা ৪.১</a:t>
            </a:r>
          </a:p>
          <a:p>
            <a:pPr algn="ctr">
              <a:buNone/>
            </a:pPr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৪৫ মিনিট</a:t>
            </a:r>
            <a:r>
              <a:rPr lang="bn-BD" sz="72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bn-BD" sz="3900" dirty="0" smtClean="0"/>
          </a:p>
          <a:p>
            <a:pPr>
              <a:buNone/>
            </a:pPr>
            <a:endParaRPr lang="en-US" sz="39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33400"/>
            <a:ext cx="777663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00600" y="685800"/>
            <a:ext cx="37338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/>
              <a:t>সময়</a:t>
            </a:r>
            <a:endParaRPr lang="en-US" sz="7200" dirty="0"/>
          </a:p>
        </p:txBody>
      </p:sp>
      <p:pic>
        <p:nvPicPr>
          <p:cNvPr id="4" name="Picture 3" descr="tr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429000"/>
            <a:ext cx="4267200" cy="31242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334000" y="4191000"/>
            <a:ext cx="2971800" cy="1066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ট্রেনের বেগ</a:t>
            </a:r>
            <a:endParaRPr lang="en-US" sz="4000" dirty="0"/>
          </a:p>
        </p:txBody>
      </p:sp>
      <p:pic>
        <p:nvPicPr>
          <p:cNvPr id="6" name="Picture 5" descr="animated_clo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28600"/>
            <a:ext cx="3409950" cy="2914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457200"/>
            <a:ext cx="8458200" cy="175432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আজকের বিষয়ঃ </a:t>
            </a:r>
          </a:p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সময় ও ট্রেনের গতি বেগ সংক্রান্ত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8994" y="2889738"/>
            <a:ext cx="8153400" cy="3124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 ট্রেনের বেগ ঘণ্টায় ৭৫ কিঃমিঃ । ট্রেনটি দৈর্ঘ্য ১৮০ মিঃ হলে , ৩২০ মিঃ দীর্ঘ একটি প্লাটফরম অতিক্রম করতে ট্রেনটির কত সময় লাগবে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7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48800"/>
            <a:ext cx="9144000" cy="550920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bn-BD" sz="1600" dirty="0" smtClean="0">
              <a:solidFill>
                <a:schemeClr val="bg1"/>
              </a:solidFill>
            </a:endParaRPr>
          </a:p>
          <a:p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এইপাঠ শেষে শিক্ষার্থীরা-</a:t>
            </a:r>
          </a:p>
          <a:p>
            <a:pPr marL="627063" indent="-627063"/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সময় সর্ম্পকে জানতে ও বলতে পারবে।</a:t>
            </a:r>
          </a:p>
          <a:p>
            <a:pPr marL="627063" indent="-627063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২। দৈর্ঘ্যর একক সর্ম্পকে জানতে ও বলতে পারবে।</a:t>
            </a:r>
          </a:p>
          <a:p>
            <a:pPr marL="627063" indent="-627063"/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৩। দৈর্ঘ্য ও সময় সংক্রান্ত গাণিতিক সমাধান করতে পারবে।</a:t>
            </a:r>
            <a:endParaRPr lang="en-US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marL="627063" indent="-627063"/>
            <a:endParaRPr lang="bn-BD" sz="4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0"/>
            <a:ext cx="91440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শিখ</a:t>
            </a:r>
            <a:r>
              <a:rPr lang="en-US" sz="7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bn-BD" sz="7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72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 animBg="1"/>
      <p:bldP spid="3" grpId="0" uiExpand="1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imated big clo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1905000" cy="22479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3657600"/>
            <a:ext cx="7924800" cy="25146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7200" baseline="-25000" dirty="0" smtClean="0">
                <a:latin typeface="NikoshBAN" pitchFamily="2" charset="0"/>
                <a:cs typeface="NikoshBAN" pitchFamily="2" charset="0"/>
              </a:rPr>
              <a:t>১ ঘন্টা = ৬০ মিনিট</a:t>
            </a:r>
          </a:p>
          <a:p>
            <a:pPr algn="ctr"/>
            <a:r>
              <a:rPr lang="bn-BD" sz="7200" baseline="-25000" dirty="0" smtClean="0">
                <a:latin typeface="NikoshBAN" pitchFamily="2" charset="0"/>
                <a:cs typeface="NikoshBAN" pitchFamily="2" charset="0"/>
              </a:rPr>
              <a:t>১ মিনিট = ৬০ সেকেন্ড</a:t>
            </a:r>
          </a:p>
          <a:p>
            <a:r>
              <a:rPr lang="bn-BD" sz="7200" baseline="-25000" dirty="0" smtClean="0">
                <a:latin typeface="NikoshBAN" pitchFamily="2" charset="0"/>
                <a:cs typeface="NikoshBAN" pitchFamily="2" charset="0"/>
              </a:rPr>
              <a:t>১ ঘন্টা = (৬০x৬০)=৩৬০০ সেকেন্ড</a:t>
            </a:r>
            <a:endParaRPr lang="en-US" sz="7200" baseline="-25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81400" y="457200"/>
            <a:ext cx="44196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সময় সর্ম্পকে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  <p:bldP spid="5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eter_stick.gif"/>
          <p:cNvPicPr>
            <a:picLocks noChangeAspect="1"/>
          </p:cNvPicPr>
          <p:nvPr/>
        </p:nvPicPr>
        <p:blipFill>
          <a:blip r:embed="rId2"/>
          <a:srcRect t="37379"/>
          <a:stretch>
            <a:fillRect/>
          </a:stretch>
        </p:blipFill>
        <p:spPr>
          <a:xfrm>
            <a:off x="457200" y="2514600"/>
            <a:ext cx="7543800" cy="145135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914400" y="4419600"/>
            <a:ext cx="6477000" cy="19050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 কিঃমিঃ= ১০০০ মিঃ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৭৫ কিঃমিঃ=(১০০০x৭৫)= ৭৫০০০ মিটার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962400" y="685800"/>
            <a:ext cx="4572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দৈর্ঘ্য সর্ম্পকে</a:t>
            </a:r>
            <a:endParaRPr lang="en-US" dirty="0"/>
          </a:p>
        </p:txBody>
      </p:sp>
      <p:pic>
        <p:nvPicPr>
          <p:cNvPr id="6" name="Picture 5" descr="can-stock-photo_csp10610487.jpg"/>
          <p:cNvPicPr>
            <a:picLocks noChangeAspect="1"/>
          </p:cNvPicPr>
          <p:nvPr/>
        </p:nvPicPr>
        <p:blipFill>
          <a:blip r:embed="rId3"/>
          <a:srcRect l="6000" t="4651" r="6000" b="11628"/>
          <a:stretch>
            <a:fillRect/>
          </a:stretch>
        </p:blipFill>
        <p:spPr>
          <a:xfrm>
            <a:off x="228600" y="304800"/>
            <a:ext cx="33528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 animBg="1"/>
      <p:bldP spid="5" grpId="0" uiExpand="1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10800000" flipV="1">
            <a:off x="0" y="3276600"/>
            <a:ext cx="9144000" cy="22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00200" y="4038600"/>
            <a:ext cx="1451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৩২০ মিটার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3429000" y="3733800"/>
            <a:ext cx="151180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Arrow 17"/>
          <p:cNvSpPr/>
          <p:nvPr/>
        </p:nvSpPr>
        <p:spPr>
          <a:xfrm>
            <a:off x="457200" y="3733800"/>
            <a:ext cx="12954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flipH="1">
            <a:off x="5181600" y="3657600"/>
            <a:ext cx="152400" cy="533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3657600"/>
            <a:ext cx="152400" cy="533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991600" y="3657600"/>
            <a:ext cx="1524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Arrow 21"/>
          <p:cNvSpPr/>
          <p:nvPr/>
        </p:nvSpPr>
        <p:spPr>
          <a:xfrm>
            <a:off x="5334000" y="3733800"/>
            <a:ext cx="14478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7315200" y="3733800"/>
            <a:ext cx="1511808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4572000"/>
            <a:ext cx="3048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248400" y="4114800"/>
            <a:ext cx="1245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১৮০ মিটার</a:t>
            </a:r>
          </a:p>
        </p:txBody>
      </p:sp>
      <p:sp>
        <p:nvSpPr>
          <p:cNvPr id="27" name="Left Arrow 26"/>
          <p:cNvSpPr/>
          <p:nvPr/>
        </p:nvSpPr>
        <p:spPr>
          <a:xfrm>
            <a:off x="381000" y="4800600"/>
            <a:ext cx="38862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4648200" y="4800600"/>
            <a:ext cx="3874008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839200" y="4572000"/>
            <a:ext cx="304800" cy="914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133600" y="5791200"/>
            <a:ext cx="5486400" cy="60960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অতিক্রান্ত দূরত্ব (৩২০+১৮০)=৫০০মিটার </a:t>
            </a:r>
          </a:p>
        </p:txBody>
      </p:sp>
      <p:sp>
        <p:nvSpPr>
          <p:cNvPr id="26" name="Down Arrow Callout 25"/>
          <p:cNvSpPr/>
          <p:nvPr/>
        </p:nvSpPr>
        <p:spPr>
          <a:xfrm>
            <a:off x="2057400" y="152400"/>
            <a:ext cx="1600200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প্লাটফরম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1" name="Down Arrow Callout 30"/>
          <p:cNvSpPr/>
          <p:nvPr/>
        </p:nvSpPr>
        <p:spPr>
          <a:xfrm>
            <a:off x="6019800" y="1447800"/>
            <a:ext cx="2209800" cy="1143000"/>
          </a:xfrm>
          <a:prstGeom prst="downArrowCallout">
            <a:avLst>
              <a:gd name="adj1" fmla="val 17258"/>
              <a:gd name="adj2" fmla="val 23710"/>
              <a:gd name="adj3" fmla="val 13387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ট্রেন</a:t>
            </a:r>
            <a:endParaRPr lang="en-US" sz="4400" dirty="0"/>
          </a:p>
        </p:txBody>
      </p:sp>
      <p:pic>
        <p:nvPicPr>
          <p:cNvPr id="33" name="Picture 32" descr="44793161hgbc.jpg"/>
          <p:cNvPicPr>
            <a:picLocks noChangeAspect="1"/>
          </p:cNvPicPr>
          <p:nvPr/>
        </p:nvPicPr>
        <p:blipFill>
          <a:blip r:embed="rId3"/>
          <a:srcRect r="27600" b="29832"/>
          <a:stretch>
            <a:fillRect/>
          </a:stretch>
        </p:blipFill>
        <p:spPr>
          <a:xfrm>
            <a:off x="0" y="1143000"/>
            <a:ext cx="5257800" cy="2081213"/>
          </a:xfrm>
          <a:prstGeom prst="rect">
            <a:avLst/>
          </a:prstGeom>
        </p:spPr>
      </p:pic>
      <p:pic>
        <p:nvPicPr>
          <p:cNvPr id="32" name="Picture 31" descr="train-animation-trans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905000"/>
            <a:ext cx="3886200" cy="1533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4.44444E-6 L -0.99167 -0.00069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3" grpId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/>
      <p:bldP spid="25" grpId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26" grpId="0" animBg="1"/>
      <p:bldP spid="26" grpId="1" animBg="1"/>
      <p:bldP spid="31" grpId="0" animBg="1"/>
      <p:bldP spid="3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</TotalTime>
  <Words>287</Words>
  <Application>Microsoft Office PowerPoint</Application>
  <PresentationFormat>On-screen Show (4:3)</PresentationFormat>
  <Paragraphs>68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sahadad</dc:creator>
  <cp:lastModifiedBy>sahadad</cp:lastModifiedBy>
  <cp:revision>93</cp:revision>
  <dcterms:created xsi:type="dcterms:W3CDTF">2012-11-18T10:29:08Z</dcterms:created>
  <dcterms:modified xsi:type="dcterms:W3CDTF">2012-11-21T15:58:58Z</dcterms:modified>
</cp:coreProperties>
</file>