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82" r:id="rId2"/>
    <p:sldId id="257" r:id="rId3"/>
    <p:sldId id="259" r:id="rId4"/>
    <p:sldId id="288" r:id="rId5"/>
    <p:sldId id="261" r:id="rId6"/>
    <p:sldId id="262" r:id="rId7"/>
    <p:sldId id="263" r:id="rId8"/>
    <p:sldId id="281" r:id="rId9"/>
    <p:sldId id="292" r:id="rId10"/>
    <p:sldId id="265" r:id="rId11"/>
    <p:sldId id="287" r:id="rId12"/>
    <p:sldId id="284" r:id="rId13"/>
    <p:sldId id="291" r:id="rId14"/>
    <p:sldId id="290" r:id="rId15"/>
    <p:sldId id="28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7" r:id="rId27"/>
    <p:sldId id="289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5B7B4-9B67-4B24-B333-714F1845F581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8B6CF-8FED-4746-BC55-64CF61C35A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8B6CF-8FED-4746-BC55-64CF61C35A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VCTUFG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flipV="1">
            <a:off x="1524000" y="533400"/>
            <a:ext cx="6096000" cy="4566115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609600" y="54102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70C0"/>
                </a:solidFill>
              </a:rPr>
              <a:t>Good morning students</a:t>
            </a:r>
            <a:endParaRPr lang="en-US" sz="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19200" y="609600"/>
            <a:ext cx="7086600" cy="457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New word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8N4CH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713096"/>
            <a:ext cx="7021749" cy="4925704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133600" y="5562600"/>
            <a:ext cx="777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Housewife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egetables_V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599" y="533401"/>
            <a:ext cx="6604000" cy="4953000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819400" y="5562600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Vegetables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eukenhof-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399" y="838200"/>
            <a:ext cx="7184573" cy="4191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447800" y="483114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/>
              <a:t>Garden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39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49626"/>
            <a:ext cx="6477000" cy="4179574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685800" y="498354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/>
              <a:t>Cook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MRNA6B.jpg"/>
          <p:cNvPicPr>
            <a:picLocks noChangeAspect="1"/>
          </p:cNvPicPr>
          <p:nvPr/>
        </p:nvPicPr>
        <p:blipFill>
          <a:blip r:embed="rId2"/>
          <a:srcRect b="5920"/>
          <a:stretch>
            <a:fillRect/>
          </a:stretch>
        </p:blipFill>
        <p:spPr>
          <a:xfrm>
            <a:off x="1452853" y="533401"/>
            <a:ext cx="6243347" cy="4343400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514600" y="5029200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Shopping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3400" y="914400"/>
            <a:ext cx="7696200" cy="5105400"/>
          </a:xfrm>
          <a:prstGeom prst="ellips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2.Teachers loud reading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19200" y="1295400"/>
            <a:ext cx="5638800" cy="289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practice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19200" y="609600"/>
            <a:ext cx="7391400" cy="464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1.Studtents</a:t>
            </a:r>
            <a:r>
              <a:rPr lang="en-US" sz="4000" dirty="0" smtClean="0"/>
              <a:t> loud reading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762000"/>
            <a:ext cx="6705600" cy="4648200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Pronunciation: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57200" y="152400"/>
            <a:ext cx="8382000" cy="5943600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Introduction:</a:t>
            </a:r>
          </a:p>
          <a:p>
            <a:pPr algn="ctr"/>
            <a:r>
              <a:rPr lang="en-US" sz="2800" dirty="0" smtClean="0"/>
              <a:t>Abu </a:t>
            </a:r>
            <a:r>
              <a:rPr lang="en-US" sz="2800" dirty="0" err="1" smtClean="0"/>
              <a:t>kayes</a:t>
            </a:r>
            <a:endParaRPr lang="en-US" sz="2800" dirty="0" smtClean="0"/>
          </a:p>
          <a:p>
            <a:pPr algn="ctr"/>
            <a:r>
              <a:rPr lang="en-US" sz="2800" dirty="0" smtClean="0"/>
              <a:t>Assistant Teacher</a:t>
            </a:r>
          </a:p>
          <a:p>
            <a:pPr algn="ctr"/>
            <a:r>
              <a:rPr lang="en-US" sz="2800" dirty="0" err="1" smtClean="0"/>
              <a:t>Gauranagar</a:t>
            </a:r>
            <a:r>
              <a:rPr lang="en-US" sz="2800" dirty="0" smtClean="0"/>
              <a:t> Government Primary school</a:t>
            </a:r>
          </a:p>
          <a:p>
            <a:pPr algn="ctr"/>
            <a:r>
              <a:rPr lang="en-US" sz="2800" dirty="0" err="1" smtClean="0"/>
              <a:t>Nabinagar</a:t>
            </a:r>
            <a:r>
              <a:rPr lang="en-US" sz="2800" dirty="0" smtClean="0"/>
              <a:t>, </a:t>
            </a:r>
            <a:r>
              <a:rPr lang="en-US" sz="2800" dirty="0" err="1" smtClean="0"/>
              <a:t>Brahmanbaria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447800" y="914400"/>
            <a:ext cx="6096000" cy="4038600"/>
          </a:xfrm>
          <a:prstGeom prst="ellips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Housewife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05000" y="838200"/>
            <a:ext cx="5791200" cy="4114800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Vegetables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05000" y="1219200"/>
            <a:ext cx="5410200" cy="3352800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Garden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0" y="1295400"/>
            <a:ext cx="5029200" cy="3429000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Cook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1143000"/>
            <a:ext cx="5791200" cy="411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Shopping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0" y="609600"/>
            <a:ext cx="7848600" cy="548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Housewife</a:t>
            </a:r>
          </a:p>
          <a:p>
            <a:pPr algn="ctr"/>
            <a:r>
              <a:rPr lang="en-US" sz="4800" dirty="0" smtClean="0"/>
              <a:t>Vegetables</a:t>
            </a:r>
          </a:p>
          <a:p>
            <a:pPr algn="ctr"/>
            <a:r>
              <a:rPr lang="en-US" sz="4800" dirty="0" smtClean="0"/>
              <a:t>Garden</a:t>
            </a:r>
          </a:p>
          <a:p>
            <a:pPr algn="ctr"/>
            <a:r>
              <a:rPr lang="en-US" sz="4800" dirty="0" smtClean="0"/>
              <a:t>Cook</a:t>
            </a:r>
          </a:p>
          <a:p>
            <a:pPr algn="ctr"/>
            <a:r>
              <a:rPr lang="en-US" sz="4800" dirty="0" smtClean="0"/>
              <a:t>Shopping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" y="457200"/>
            <a:ext cx="8534400" cy="579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Group work:</a:t>
            </a:r>
          </a:p>
          <a:p>
            <a:pPr algn="ctr"/>
            <a:r>
              <a:rPr lang="en-US" sz="4800" dirty="0" smtClean="0"/>
              <a:t>Make sentences use of word(</a:t>
            </a:r>
            <a:r>
              <a:rPr lang="en-US" sz="4800" dirty="0" err="1" smtClean="0"/>
              <a:t>Housewife,Cook,Shopping,Work</a:t>
            </a:r>
            <a:r>
              <a:rPr lang="en-US" sz="4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" y="457200"/>
            <a:ext cx="8610600" cy="55626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1.My mother is a housewife.</a:t>
            </a:r>
          </a:p>
          <a:p>
            <a:pPr algn="ctr"/>
            <a:r>
              <a:rPr lang="en-US" sz="4000" dirty="0" smtClean="0"/>
              <a:t>2.She cooks food for us.</a:t>
            </a:r>
          </a:p>
          <a:p>
            <a:pPr algn="ctr"/>
            <a:r>
              <a:rPr lang="en-US" sz="4000" dirty="0" smtClean="0"/>
              <a:t>3.She works at home.</a:t>
            </a:r>
          </a:p>
          <a:p>
            <a:pPr algn="ctr"/>
            <a:r>
              <a:rPr lang="en-US" sz="4000" dirty="0" smtClean="0"/>
              <a:t>4.She goes for shopping.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1676400"/>
            <a:ext cx="48006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Task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0" y="685800"/>
            <a:ext cx="7543800" cy="5334000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Write  five sentences about your mother.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81000" y="533400"/>
            <a:ext cx="8763000" cy="541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Class :Three</a:t>
            </a:r>
          </a:p>
          <a:p>
            <a:pPr algn="ctr"/>
            <a:r>
              <a:rPr lang="en-US" sz="3600" dirty="0" err="1" smtClean="0"/>
              <a:t>Subject:English</a:t>
            </a:r>
            <a:endParaRPr lang="en-US" sz="3600" dirty="0" smtClean="0"/>
          </a:p>
          <a:p>
            <a:pPr algn="ctr"/>
            <a:r>
              <a:rPr lang="en-US" sz="3600" dirty="0" smtClean="0"/>
              <a:t>Lesson:2</a:t>
            </a:r>
          </a:p>
          <a:p>
            <a:pPr algn="ctr"/>
            <a:r>
              <a:rPr lang="en-US" sz="3600" dirty="0" smtClean="0"/>
              <a:t>Lesson </a:t>
            </a:r>
            <a:r>
              <a:rPr lang="en-US" sz="3600" dirty="0" err="1" smtClean="0"/>
              <a:t>Unit:A</a:t>
            </a:r>
            <a:r>
              <a:rPr lang="en-US" sz="3600" dirty="0" smtClean="0"/>
              <a:t>(My Mother)</a:t>
            </a:r>
          </a:p>
          <a:p>
            <a:pPr algn="ctr"/>
            <a:r>
              <a:rPr lang="en-US" sz="3600" dirty="0" smtClean="0"/>
              <a:t>Today’s </a:t>
            </a:r>
            <a:r>
              <a:rPr lang="en-US" sz="3600" dirty="0" err="1" smtClean="0"/>
              <a:t>lesson:I</a:t>
            </a:r>
            <a:r>
              <a:rPr lang="en-US" sz="3600" dirty="0" smtClean="0"/>
              <a:t> am…very much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52600" y="381000"/>
            <a:ext cx="4953000" cy="19812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Thanks</a:t>
            </a:r>
          </a:p>
          <a:p>
            <a:pPr algn="ctr"/>
            <a:r>
              <a:rPr lang="en-US" sz="6600" dirty="0" smtClean="0"/>
              <a:t>Good bye</a:t>
            </a:r>
            <a:endParaRPr lang="en-US" sz="2400" dirty="0"/>
          </a:p>
        </p:txBody>
      </p:sp>
      <p:pic>
        <p:nvPicPr>
          <p:cNvPr id="3" name="Picture 2" descr="name_your_own_pink_rose_fu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649446"/>
            <a:ext cx="5181600" cy="375135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" y="228600"/>
            <a:ext cx="8839200" cy="46482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Learning </a:t>
            </a:r>
            <a:r>
              <a:rPr lang="en-US" sz="2800" dirty="0" err="1" smtClean="0"/>
              <a:t>outcomes:Students</a:t>
            </a:r>
            <a:r>
              <a:rPr lang="en-US" sz="2800" dirty="0" smtClean="0"/>
              <a:t> will be able 1.to read the text(A read) with understandable pronunciation.</a:t>
            </a:r>
          </a:p>
          <a:p>
            <a:pPr algn="ctr"/>
            <a:r>
              <a:rPr lang="en-US" sz="2800" dirty="0" smtClean="0"/>
              <a:t>2.to recognize new words(Housewife, Vegetables, Garden, Cook, Shopping).</a:t>
            </a:r>
          </a:p>
          <a:p>
            <a:pPr algn="ctr"/>
            <a:r>
              <a:rPr lang="en-US" sz="2800" dirty="0" smtClean="0"/>
              <a:t>3.to make sentences using the word.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381000"/>
            <a:ext cx="9144000" cy="64770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Warm up activities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My mother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I know a face</a:t>
            </a:r>
          </a:p>
          <a:p>
            <a:pPr algn="ctr"/>
            <a:r>
              <a:rPr lang="en-US" sz="3200" dirty="0" smtClean="0"/>
              <a:t>A lovely face</a:t>
            </a:r>
          </a:p>
          <a:p>
            <a:pPr algn="ctr"/>
            <a:r>
              <a:rPr lang="en-US" sz="3200" dirty="0" smtClean="0"/>
              <a:t>So full of beauty,</a:t>
            </a:r>
          </a:p>
          <a:p>
            <a:pPr algn="ctr"/>
            <a:r>
              <a:rPr lang="en-US" sz="3200" dirty="0" smtClean="0"/>
              <a:t>as of grace.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err="1" smtClean="0"/>
              <a:t>Thay</a:t>
            </a:r>
            <a:r>
              <a:rPr lang="en-US" sz="3200" dirty="0" smtClean="0"/>
              <a:t> face can be</a:t>
            </a:r>
          </a:p>
          <a:p>
            <a:pPr algn="ctr"/>
            <a:r>
              <a:rPr lang="en-US" sz="3200" dirty="0" smtClean="0"/>
              <a:t>Compared to no other</a:t>
            </a:r>
          </a:p>
          <a:p>
            <a:pPr algn="ctr"/>
            <a:r>
              <a:rPr lang="en-US" sz="3200" dirty="0" smtClean="0"/>
              <a:t>That lovely lady </a:t>
            </a:r>
          </a:p>
          <a:p>
            <a:pPr algn="ctr"/>
            <a:r>
              <a:rPr lang="en-US" sz="3200" dirty="0" smtClean="0"/>
              <a:t>Is my beloved mother.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0200" y="762000"/>
            <a:ext cx="5410200" cy="34290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Input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2743200"/>
            <a:ext cx="7924800" cy="1066800"/>
          </a:xfrm>
          <a:prstGeom prst="round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1.Showing picture for…….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Q6X9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04800"/>
            <a:ext cx="4533009" cy="5186022"/>
          </a:xfrm>
          <a:prstGeom prst="rect">
            <a:avLst/>
          </a:prstGeom>
          <a:solidFill>
            <a:schemeClr val="accent1"/>
          </a:solidFill>
          <a:ln w="5715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200400" y="5657671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Mother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752600"/>
            <a:ext cx="5181600" cy="1143000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(a) </a:t>
            </a:r>
            <a:r>
              <a:rPr lang="en-US" sz="8800" dirty="0" err="1" smtClean="0"/>
              <a:t>Tittle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429000"/>
            <a:ext cx="5257800" cy="1295400"/>
          </a:xfrm>
          <a:solidFill>
            <a:schemeClr val="tx2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002060"/>
                </a:solidFill>
              </a:rPr>
              <a:t>My mother</a:t>
            </a:r>
            <a:endParaRPr lang="en-US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183</Words>
  <Application>Microsoft Office PowerPoint</Application>
  <PresentationFormat>On-screen Show (4:3)</PresentationFormat>
  <Paragraphs>62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(a) Tittle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164</cp:revision>
  <dcterms:created xsi:type="dcterms:W3CDTF">2006-08-16T00:00:00Z</dcterms:created>
  <dcterms:modified xsi:type="dcterms:W3CDTF">2013-05-30T10:51:57Z</dcterms:modified>
</cp:coreProperties>
</file>