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72" r:id="rId5"/>
    <p:sldId id="273" r:id="rId6"/>
    <p:sldId id="260" r:id="rId7"/>
    <p:sldId id="262" r:id="rId8"/>
    <p:sldId id="268" r:id="rId9"/>
    <p:sldId id="267" r:id="rId10"/>
    <p:sldId id="264" r:id="rId11"/>
    <p:sldId id="265" r:id="rId12"/>
    <p:sldId id="266" r:id="rId13"/>
    <p:sldId id="263" r:id="rId14"/>
    <p:sldId id="274" r:id="rId15"/>
    <p:sldId id="256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0725" autoAdjust="0"/>
  </p:normalViewPr>
  <p:slideViewPr>
    <p:cSldViewPr>
      <p:cViewPr varScale="1">
        <p:scale>
          <a:sx n="63" d="100"/>
          <a:sy n="63" d="100"/>
        </p:scale>
        <p:origin x="-218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A05D3-5AF6-49FD-9C64-9EC11A7BBDEA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BE0DB-150E-4E8D-869F-84AE140DF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DBE0DB-150E-4E8D-869F-84AE140DF6C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morning</a:t>
            </a:r>
            <a:endParaRPr lang="en-US" dirty="0"/>
          </a:p>
        </p:txBody>
      </p:sp>
      <p:pic>
        <p:nvPicPr>
          <p:cNvPr id="2051" name="Picture 3" descr="C:\Users\Pti\Desktop\sharifa\ros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752600"/>
            <a:ext cx="4876800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3581400" y="2514600"/>
            <a:ext cx="1600200" cy="914400"/>
          </a:xfrm>
          <a:ln w="28575"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6000" dirty="0" smtClean="0"/>
              <a:t>Eggs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6477000" y="2133600"/>
            <a:ext cx="1295400" cy="160020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/>
              <a:t>3</a:t>
            </a:r>
            <a:endParaRPr lang="en-US" sz="13800" dirty="0"/>
          </a:p>
        </p:txBody>
      </p:sp>
      <p:sp>
        <p:nvSpPr>
          <p:cNvPr id="31" name="Oval 30"/>
          <p:cNvSpPr/>
          <p:nvPr/>
        </p:nvSpPr>
        <p:spPr>
          <a:xfrm>
            <a:off x="609600" y="838200"/>
            <a:ext cx="1752600" cy="10668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" y="2286000"/>
            <a:ext cx="1752600" cy="10668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09600" y="3657600"/>
            <a:ext cx="1752600" cy="10668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31" grpId="0" animBg="1"/>
      <p:bldP spid="32" grpId="0" animBg="1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0" y="2057400"/>
            <a:ext cx="1524000" cy="1143000"/>
          </a:xfrm>
          <a:ln w="28575"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11500" dirty="0" smtClean="0"/>
              <a:t>4</a:t>
            </a:r>
            <a:endParaRPr lang="en-US" sz="11500" dirty="0"/>
          </a:p>
        </p:txBody>
      </p:sp>
      <p:sp>
        <p:nvSpPr>
          <p:cNvPr id="4" name="TextBox 3"/>
          <p:cNvSpPr txBox="1"/>
          <p:nvPr/>
        </p:nvSpPr>
        <p:spPr>
          <a:xfrm flipH="1">
            <a:off x="5410200" y="2286000"/>
            <a:ext cx="1676400" cy="76944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Fishes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228600" y="304800"/>
            <a:ext cx="5105400" cy="4419600"/>
            <a:chOff x="228600" y="304800"/>
            <a:chExt cx="5105400" cy="44196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3400" y="609600"/>
              <a:ext cx="2105025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19400" y="609600"/>
              <a:ext cx="2105025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3400" y="2819400"/>
              <a:ext cx="2105025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19400" y="2819400"/>
              <a:ext cx="2105025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9" name="Rounded Rectangle 18"/>
            <p:cNvSpPr/>
            <p:nvPr/>
          </p:nvSpPr>
          <p:spPr>
            <a:xfrm>
              <a:off x="228600" y="304800"/>
              <a:ext cx="5105400" cy="44196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5486400" y="1447800"/>
            <a:ext cx="1752600" cy="1600200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7200" dirty="0" smtClean="0"/>
              <a:t>Hats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0" y="1447800"/>
            <a:ext cx="1143000" cy="156966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5</a:t>
            </a:r>
            <a:endParaRPr lang="en-US" sz="96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228600" y="152400"/>
            <a:ext cx="4419600" cy="5029200"/>
            <a:chOff x="228600" y="152400"/>
            <a:chExt cx="4419600" cy="5029200"/>
          </a:xfrm>
        </p:grpSpPr>
        <p:pic>
          <p:nvPicPr>
            <p:cNvPr id="15" name="Picture 14" descr="untitled.bm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4800" y="228600"/>
              <a:ext cx="1981200" cy="1318398"/>
            </a:xfrm>
            <a:prstGeom prst="rect">
              <a:avLst/>
            </a:prstGeom>
          </p:spPr>
        </p:pic>
        <p:pic>
          <p:nvPicPr>
            <p:cNvPr id="16" name="Picture 15" descr="untitled.bm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7000" y="228600"/>
              <a:ext cx="1981200" cy="1318398"/>
            </a:xfrm>
            <a:prstGeom prst="rect">
              <a:avLst/>
            </a:prstGeom>
          </p:spPr>
        </p:pic>
        <p:pic>
          <p:nvPicPr>
            <p:cNvPr id="19" name="Picture 18" descr="untitled.bm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4800" y="3253602"/>
              <a:ext cx="1981200" cy="1318398"/>
            </a:xfrm>
            <a:prstGeom prst="rect">
              <a:avLst/>
            </a:prstGeom>
          </p:spPr>
        </p:pic>
        <p:pic>
          <p:nvPicPr>
            <p:cNvPr id="20" name="Picture 19" descr="untitled.bm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7000" y="3253602"/>
              <a:ext cx="1981200" cy="1318398"/>
            </a:xfrm>
            <a:prstGeom prst="rect">
              <a:avLst/>
            </a:prstGeom>
          </p:spPr>
        </p:pic>
        <p:pic>
          <p:nvPicPr>
            <p:cNvPr id="21" name="Picture 20" descr="untitled.bmp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0" y="1752600"/>
              <a:ext cx="1981200" cy="1318398"/>
            </a:xfrm>
            <a:prstGeom prst="rect">
              <a:avLst/>
            </a:prstGeom>
          </p:spPr>
        </p:pic>
        <p:sp>
          <p:nvSpPr>
            <p:cNvPr id="22" name="Rounded Rectangle 21"/>
            <p:cNvSpPr/>
            <p:nvPr/>
          </p:nvSpPr>
          <p:spPr>
            <a:xfrm>
              <a:off x="228600" y="152400"/>
              <a:ext cx="4419600" cy="5029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5800" y="152400"/>
            <a:ext cx="1981200" cy="5232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Group work</a:t>
            </a:r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04800" y="762000"/>
          <a:ext cx="80772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4038600"/>
              </a:tblGrid>
              <a:tr h="11582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       </a:t>
                      </a:r>
                      <a:r>
                        <a:rPr lang="en-US" sz="7200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11582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      </a:t>
                      </a:r>
                      <a:r>
                        <a:rPr lang="en-US" sz="6000" dirty="0" smtClean="0"/>
                        <a:t> </a:t>
                      </a:r>
                      <a:r>
                        <a:rPr lang="en-US" sz="7200" dirty="0" smtClean="0"/>
                        <a:t>2   </a:t>
                      </a:r>
                      <a:endParaRPr lang="en-US" dirty="0"/>
                    </a:p>
                  </a:txBody>
                  <a:tcPr/>
                </a:tc>
              </a:tr>
              <a:tr h="11582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           </a:t>
                      </a:r>
                      <a:r>
                        <a:rPr lang="en-US" sz="7200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11582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   </a:t>
                      </a:r>
                      <a:r>
                        <a:rPr lang="en-US" sz="7200" dirty="0" smtClean="0"/>
                        <a:t>  4</a:t>
                      </a:r>
                      <a:endParaRPr lang="en-US" sz="7200" dirty="0"/>
                    </a:p>
                  </a:txBody>
                  <a:tcPr/>
                </a:tc>
              </a:tr>
              <a:tr h="11582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                                                </a:t>
                      </a:r>
                      <a:r>
                        <a:rPr lang="en-US" sz="7200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 descr="1194986802274589086football_ball_brice_boye_01_svg_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838200"/>
            <a:ext cx="1037948" cy="1041443"/>
          </a:xfrm>
          <a:prstGeom prst="rect">
            <a:avLst/>
          </a:prstGeom>
        </p:spPr>
      </p:pic>
      <p:pic>
        <p:nvPicPr>
          <p:cNvPr id="10" name="Picture 9" descr="Cat-heiki_bed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2286000"/>
            <a:ext cx="914400" cy="798603"/>
          </a:xfrm>
          <a:prstGeom prst="rect">
            <a:avLst/>
          </a:prstGeom>
        </p:spPr>
      </p:pic>
      <p:pic>
        <p:nvPicPr>
          <p:cNvPr id="11" name="Picture 10" descr="Cat-heiki_bed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62200" y="2286000"/>
            <a:ext cx="914400" cy="798603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990600" y="3429000"/>
            <a:ext cx="838200" cy="51020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981200" y="3429000"/>
            <a:ext cx="838200" cy="51020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971800" y="3429000"/>
            <a:ext cx="838200" cy="51020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572000"/>
            <a:ext cx="86677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21" descr="untitled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66800" y="5562600"/>
            <a:ext cx="572541" cy="381000"/>
          </a:xfrm>
          <a:prstGeom prst="rect">
            <a:avLst/>
          </a:prstGeom>
        </p:spPr>
      </p:pic>
      <p:pic>
        <p:nvPicPr>
          <p:cNvPr id="23" name="Picture 22" descr="untitled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71800" y="5562600"/>
            <a:ext cx="572541" cy="381000"/>
          </a:xfrm>
          <a:prstGeom prst="rect">
            <a:avLst/>
          </a:prstGeom>
        </p:spPr>
      </p:pic>
      <p:pic>
        <p:nvPicPr>
          <p:cNvPr id="24" name="Picture 23" descr="untitled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66800" y="6096000"/>
            <a:ext cx="572541" cy="381000"/>
          </a:xfrm>
          <a:prstGeom prst="rect">
            <a:avLst/>
          </a:prstGeom>
        </p:spPr>
      </p:pic>
      <p:pic>
        <p:nvPicPr>
          <p:cNvPr id="25" name="Picture 24" descr="untitled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71800" y="6096000"/>
            <a:ext cx="572541" cy="381000"/>
          </a:xfrm>
          <a:prstGeom prst="rect">
            <a:avLst/>
          </a:prstGeom>
        </p:spPr>
      </p:pic>
      <p:pic>
        <p:nvPicPr>
          <p:cNvPr id="26" name="Picture 25" descr="untitled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81200" y="5791200"/>
            <a:ext cx="572541" cy="381000"/>
          </a:xfrm>
          <a:prstGeom prst="rect">
            <a:avLst/>
          </a:prstGeom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4572000"/>
            <a:ext cx="86677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4572000"/>
            <a:ext cx="86677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4572000"/>
            <a:ext cx="86677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" name="TextBox 29"/>
          <p:cNvSpPr txBox="1"/>
          <p:nvPr/>
        </p:nvSpPr>
        <p:spPr>
          <a:xfrm>
            <a:off x="5105400" y="152400"/>
            <a:ext cx="1981200" cy="5232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How Much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5" grpId="0" animBg="1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2971801" cy="2818482"/>
          </a:xfrm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16600" dirty="0" smtClean="0"/>
              <a:t>1</a:t>
            </a:r>
            <a:endParaRPr lang="en-US" sz="16600" dirty="0"/>
          </a:p>
        </p:txBody>
      </p:sp>
      <p:sp>
        <p:nvSpPr>
          <p:cNvPr id="20" name="TextBox 19"/>
          <p:cNvSpPr txBox="1"/>
          <p:nvPr/>
        </p:nvSpPr>
        <p:spPr>
          <a:xfrm flipH="1">
            <a:off x="3352800" y="228600"/>
            <a:ext cx="2667000" cy="264687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ln w="28575">
                  <a:solidFill>
                    <a:schemeClr val="tx1"/>
                  </a:solidFill>
                </a:ln>
              </a:rPr>
              <a:t>2</a:t>
            </a:r>
            <a:endParaRPr lang="en-US" sz="23900" dirty="0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48400" y="152401"/>
            <a:ext cx="2667000" cy="264687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600" dirty="0" smtClean="0"/>
              <a:t>3</a:t>
            </a:r>
            <a:endParaRPr lang="en-US" sz="16600" dirty="0"/>
          </a:p>
        </p:txBody>
      </p:sp>
      <p:sp>
        <p:nvSpPr>
          <p:cNvPr id="25" name="TextBox 24"/>
          <p:cNvSpPr txBox="1"/>
          <p:nvPr/>
        </p:nvSpPr>
        <p:spPr>
          <a:xfrm>
            <a:off x="228600" y="3352800"/>
            <a:ext cx="3124200" cy="3276600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9900" dirty="0" smtClean="0"/>
              <a:t>4</a:t>
            </a:r>
            <a:endParaRPr lang="en-US" sz="19900" dirty="0"/>
          </a:p>
        </p:txBody>
      </p:sp>
      <p:sp>
        <p:nvSpPr>
          <p:cNvPr id="28" name="TextBox 27"/>
          <p:cNvSpPr txBox="1"/>
          <p:nvPr/>
        </p:nvSpPr>
        <p:spPr>
          <a:xfrm>
            <a:off x="3810000" y="3124200"/>
            <a:ext cx="3352800" cy="3276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900" dirty="0" smtClean="0"/>
              <a:t>5</a:t>
            </a:r>
            <a:endParaRPr lang="en-US" sz="19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1743" t="15152" r="17411" b="12452"/>
          <a:stretch>
            <a:fillRect/>
          </a:stretch>
        </p:blipFill>
        <p:spPr bwMode="auto">
          <a:xfrm>
            <a:off x="762000" y="1676400"/>
            <a:ext cx="7467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5000" y="990600"/>
            <a:ext cx="4038600" cy="110799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Thank you</a:t>
            </a:r>
            <a:endParaRPr lang="en-US" sz="6600" dirty="0"/>
          </a:p>
        </p:txBody>
      </p:sp>
      <p:pic>
        <p:nvPicPr>
          <p:cNvPr id="7" name="Picture 6" descr="flow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440858"/>
            <a:ext cx="5193792" cy="418854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838200"/>
            <a:ext cx="8534400" cy="387798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Introduction:</a:t>
            </a:r>
          </a:p>
          <a:p>
            <a:pPr algn="ctr">
              <a:lnSpc>
                <a:spcPct val="150000"/>
              </a:lnSpc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Sharifa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Begum.</a:t>
            </a:r>
          </a:p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Assistant  teacher.</a:t>
            </a:r>
          </a:p>
          <a:p>
            <a:pPr algn="ctr">
              <a:lnSpc>
                <a:spcPct val="150000"/>
              </a:lnSpc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Deora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west government primary school.</a:t>
            </a:r>
          </a:p>
          <a:p>
            <a:pPr algn="ctr">
              <a:lnSpc>
                <a:spcPct val="150000"/>
              </a:lnSpc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Sarail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Brahmanbaria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1905000"/>
            <a:ext cx="7315200" cy="3600986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Unit 4:Let’s count.</a:t>
            </a:r>
            <a:endParaRPr lang="en-US" sz="3600" dirty="0" smtClean="0">
              <a:solidFill>
                <a:srgbClr val="FF0000"/>
              </a:solidFill>
            </a:endParaRPr>
          </a:p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Lesson:2</a:t>
            </a:r>
          </a:p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Lesson’s name</a:t>
            </a:r>
            <a:r>
              <a:rPr lang="en-US" sz="6000" dirty="0" smtClean="0"/>
              <a:t>: </a:t>
            </a:r>
            <a:r>
              <a:rPr lang="en-US" sz="6000" dirty="0" smtClean="0">
                <a:solidFill>
                  <a:srgbClr val="FF0000"/>
                </a:solidFill>
              </a:rPr>
              <a:t>number (1</a:t>
            </a:r>
            <a:r>
              <a:rPr lang="en-US" sz="5400" dirty="0" smtClean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257800"/>
          </a:xfrm>
          <a:solidFill>
            <a:schemeClr val="accent3">
              <a:lumMod val="40000"/>
              <a:lumOff val="60000"/>
            </a:schemeClr>
          </a:solidFill>
          <a:ln w="28575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en-US" dirty="0" err="1" smtClean="0"/>
              <a:t>Class:one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Subject:english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4:Let’s count.</a:t>
            </a:r>
            <a:br>
              <a:rPr lang="en-US" dirty="0" smtClean="0"/>
            </a:br>
            <a:r>
              <a:rPr lang="en-US" dirty="0" smtClean="0"/>
              <a:t>Lesson’s name:</a:t>
            </a:r>
            <a:br>
              <a:rPr lang="en-US" dirty="0" smtClean="0"/>
            </a:br>
            <a:r>
              <a:rPr lang="en-US" dirty="0" smtClean="0"/>
              <a:t>Number(1)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4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Learning outcomes:</a:t>
            </a:r>
            <a:br>
              <a:rPr lang="en-US" dirty="0" smtClean="0"/>
            </a:br>
            <a:r>
              <a:rPr lang="en-US" dirty="0" smtClean="0"/>
              <a:t>Students will be able-</a:t>
            </a:r>
            <a:br>
              <a:rPr lang="en-US" dirty="0" smtClean="0"/>
            </a:br>
            <a:r>
              <a:rPr lang="en-US" dirty="0" smtClean="0"/>
              <a:t>(1) To say the word to see the picture.</a:t>
            </a:r>
            <a:br>
              <a:rPr lang="en-US" dirty="0" smtClean="0"/>
            </a:br>
            <a:r>
              <a:rPr lang="en-US" dirty="0" smtClean="0"/>
              <a:t>(2)To say the number to see the picture.</a:t>
            </a:r>
            <a:br>
              <a:rPr lang="en-US" dirty="0" smtClean="0"/>
            </a:br>
            <a:r>
              <a:rPr lang="en-US" dirty="0" smtClean="0"/>
              <a:t>.(3)To Identify the number (1-5).</a:t>
            </a:r>
            <a:br>
              <a:rPr lang="en-US" dirty="0" smtClean="0"/>
            </a:br>
            <a:r>
              <a:rPr lang="en-US" dirty="0" smtClean="0"/>
              <a:t>(4)To write the number.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4648201"/>
            <a:ext cx="4191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 </a:t>
            </a:r>
          </a:p>
          <a:p>
            <a:endParaRPr lang="en-US" sz="2400" dirty="0" smtClean="0"/>
          </a:p>
          <a:p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-76200"/>
            <a:ext cx="7086600" cy="747897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Learning outcomes: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Students will be able to</a:t>
            </a:r>
            <a:endParaRPr lang="en-US" sz="2800" dirty="0" smtClean="0">
              <a:latin typeface="+mj-lt"/>
              <a:cs typeface="NikoshBAN" pitchFamily="2" charset="0"/>
            </a:endParaRPr>
          </a:p>
          <a:p>
            <a:pPr marL="742950" indent="-742950">
              <a:lnSpc>
                <a:spcPct val="150000"/>
              </a:lnSpc>
              <a:buAutoNum type="arabicParenBoth"/>
            </a:pPr>
            <a:r>
              <a:rPr lang="en-US" sz="3600" dirty="0" smtClean="0">
                <a:latin typeface="+mj-lt"/>
                <a:cs typeface="NikoshBAN" pitchFamily="2" charset="0"/>
              </a:rPr>
              <a:t>To say the word to see the picture.</a:t>
            </a:r>
          </a:p>
          <a:p>
            <a:pPr marL="742950" indent="-742950">
              <a:lnSpc>
                <a:spcPct val="150000"/>
              </a:lnSpc>
              <a:buAutoNum type="arabicParenBoth"/>
            </a:pPr>
            <a:endParaRPr lang="en-US" sz="3600" dirty="0" smtClean="0">
              <a:latin typeface="+mj-lt"/>
              <a:cs typeface="NikoshBAN" pitchFamily="2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en-US" sz="2800" dirty="0" smtClean="0">
                <a:latin typeface="+mj-lt"/>
                <a:cs typeface="NikoshBAN" pitchFamily="2" charset="0"/>
              </a:rPr>
              <a:t>(</a:t>
            </a:r>
            <a:r>
              <a:rPr lang="en-US" sz="3600" dirty="0" smtClean="0">
                <a:latin typeface="+mj-lt"/>
                <a:cs typeface="NikoshBAN" pitchFamily="2" charset="0"/>
              </a:rPr>
              <a:t>2) To say the number to the picture</a:t>
            </a:r>
            <a:r>
              <a:rPr lang="en-US" sz="2800" dirty="0" smtClean="0">
                <a:latin typeface="+mj-lt"/>
                <a:cs typeface="NikoshBAN" pitchFamily="2" charset="0"/>
              </a:rPr>
              <a:t>.</a:t>
            </a:r>
            <a:endParaRPr lang="en-US" sz="3600" dirty="0" smtClean="0">
              <a:latin typeface="+mj-lt"/>
              <a:cs typeface="NikoshBAN" pitchFamily="2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en-US" sz="3600" dirty="0" smtClean="0">
                <a:latin typeface="+mj-lt"/>
                <a:cs typeface="NikoshBAN" pitchFamily="2" charset="0"/>
              </a:rPr>
              <a:t>(3) To Identify the numbers(1-5).</a:t>
            </a:r>
          </a:p>
          <a:p>
            <a:pPr marL="342900" indent="-342900">
              <a:lnSpc>
                <a:spcPct val="150000"/>
              </a:lnSpc>
            </a:pPr>
            <a:r>
              <a:rPr lang="en-US" sz="3600" dirty="0" smtClean="0">
                <a:latin typeface="+mj-lt"/>
                <a:cs typeface="NikoshBAN" pitchFamily="2" charset="0"/>
              </a:rPr>
              <a:t>(4) To write the number.</a:t>
            </a:r>
          </a:p>
          <a:p>
            <a:pPr marL="342900" indent="-342900">
              <a:lnSpc>
                <a:spcPct val="150000"/>
              </a:lnSpc>
            </a:pPr>
            <a:endParaRPr lang="en-US" sz="3600" dirty="0" smtClean="0">
              <a:latin typeface="+mj-lt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1981200"/>
            <a:ext cx="7467600" cy="1908215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Greetings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: Goo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d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morning students.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How are you ?</a:t>
            </a:r>
          </a:p>
          <a:p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Warm up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 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Activities recite a rhyme.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77000" y="41148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114800" y="2362200"/>
            <a:ext cx="1676400" cy="923330"/>
          </a:xfrm>
          <a:prstGeom prst="rect">
            <a:avLst/>
          </a:prstGeom>
          <a:ln w="38100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5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Ball</a:t>
            </a:r>
            <a:endParaRPr lang="en-US" sz="54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 rot="10800000" flipH="1" flipV="1">
            <a:off x="6705600" y="1600200"/>
            <a:ext cx="1524000" cy="247760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sz="4000" dirty="0" smtClean="0">
              <a:solidFill>
                <a:prstClr val="black"/>
              </a:solidFill>
            </a:endParaRPr>
          </a:p>
          <a:p>
            <a:pPr lvl="0" algn="ctr"/>
            <a:r>
              <a:rPr lang="en-US" sz="11500" dirty="0" smtClean="0">
                <a:solidFill>
                  <a:prstClr val="black"/>
                </a:solidFill>
              </a:rPr>
              <a:t>1</a:t>
            </a:r>
            <a:endParaRPr lang="en-US" sz="13800" dirty="0">
              <a:solidFill>
                <a:prstClr val="black"/>
              </a:solidFill>
            </a:endParaRPr>
          </a:p>
        </p:txBody>
      </p:sp>
      <p:pic>
        <p:nvPicPr>
          <p:cNvPr id="30" name="Picture 29" descr="1194986802274589086football_ball_brice_boye_01_svg_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95400"/>
            <a:ext cx="2936556" cy="29464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1143000"/>
            <a:ext cx="1600200" cy="1676400"/>
          </a:xfrm>
          <a:ln w="28575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6600" dirty="0" smtClean="0"/>
              <a:t>Cats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6324600" y="914400"/>
            <a:ext cx="1295400" cy="1862048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500" dirty="0" smtClean="0"/>
              <a:t>2</a:t>
            </a:r>
            <a:endParaRPr lang="en-US" sz="11500" dirty="0"/>
          </a:p>
        </p:txBody>
      </p:sp>
      <p:pic>
        <p:nvPicPr>
          <p:cNvPr id="19" name="Picture 18" descr="Cat-heiki_bed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304800"/>
            <a:ext cx="1752600" cy="1530655"/>
          </a:xfrm>
          <a:prstGeom prst="rect">
            <a:avLst/>
          </a:prstGeom>
        </p:spPr>
      </p:pic>
      <p:pic>
        <p:nvPicPr>
          <p:cNvPr id="20" name="Picture 19" descr="Cat-heiki_bed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2286000"/>
            <a:ext cx="1752600" cy="15306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131</Words>
  <Application>Microsoft Office PowerPoint</Application>
  <PresentationFormat>On-screen Show (4:3)</PresentationFormat>
  <Paragraphs>49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Good morning</vt:lpstr>
      <vt:lpstr>Slide 2</vt:lpstr>
      <vt:lpstr>Slide 3</vt:lpstr>
      <vt:lpstr>Class:one Subject:english Unit 4:Let’s count. Lesson’s name: Number(1)</vt:lpstr>
      <vt:lpstr>Learning outcomes: Students will be able- (1) To say the word to see the picture. (2)To say the number to see the picture. .(3)To Identify the number (1-5). (4)To write the number.</vt:lpstr>
      <vt:lpstr>Slide 6</vt:lpstr>
      <vt:lpstr>Slide 7</vt:lpstr>
      <vt:lpstr>Slide 8</vt:lpstr>
      <vt:lpstr>Cats </vt:lpstr>
      <vt:lpstr>Eggs</vt:lpstr>
      <vt:lpstr>4</vt:lpstr>
      <vt:lpstr>Hats </vt:lpstr>
      <vt:lpstr>Slide 13</vt:lpstr>
      <vt:lpstr>1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27</cp:revision>
  <dcterms:created xsi:type="dcterms:W3CDTF">2006-08-16T00:00:00Z</dcterms:created>
  <dcterms:modified xsi:type="dcterms:W3CDTF">2013-05-30T05:06:44Z</dcterms:modified>
</cp:coreProperties>
</file>