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6" r:id="rId13"/>
    <p:sldId id="269" r:id="rId14"/>
    <p:sldId id="273" r:id="rId15"/>
    <p:sldId id="275" r:id="rId16"/>
    <p:sldId id="27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1F4A8-3C92-4364-A32D-FA6D081F1BE1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8A6E-59AC-4C1C-9D89-AFEBFC58D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5715000" cy="131445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Red_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6050789" cy="43014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229600" cy="58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604"/>
            <a:ext cx="8305800" cy="67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04800"/>
            <a:ext cx="906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34290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6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1628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কয়েকটি আমিষ জাতীয় খাদ্যের নাম বল?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7848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 ভিটামিনের অভাবে কি কি রোগ হয়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6172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খাদ্য ঊপাদান ও খাদ্য উৎ সের  নাম লিখ?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3810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7315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১।আমিষ জাতীয় খাবারের উৎস কি কি?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19400"/>
            <a:ext cx="5486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ভিটামিন  কত প্রকার ও কি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143000"/>
          <a:ext cx="7924800" cy="533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/>
                <a:gridCol w="52578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bn-BD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উপাদান 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খাবারের</a:t>
                      </a:r>
                      <a:r>
                        <a:rPr lang="bn-BD" sz="36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8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81000"/>
            <a:ext cx="3200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3962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ধন্য বাদ 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211759"/>
            <a:ext cx="3810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084844"/>
            <a:ext cx="4724400" cy="1039356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নাজমা </a:t>
            </a:r>
            <a:r>
              <a:rPr lang="bn-BD" sz="2800" b="1" i="1" smtClean="0">
                <a:latin typeface="NikoshBAN" pitchFamily="2" charset="0"/>
                <a:cs typeface="NikoshBAN" pitchFamily="2" charset="0"/>
              </a:rPr>
              <a:t>আফরোজ ।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810000"/>
            <a:ext cx="5791200" cy="1161633"/>
          </a:xfrm>
          <a:prstGeom prst="stripedRightArrow">
            <a:avLst>
              <a:gd name="adj1" fmla="val 50000"/>
              <a:gd name="adj2" fmla="val 25010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প্রতাপ গঞ্জ সরকারী প্রাথমিক  বিদ্যালয়।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895600" y="3886200"/>
            <a:ext cx="324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971800"/>
            <a:ext cx="2971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105400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সদর, লক্ষীপুর।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7010400" cy="769441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শ্রেণি-চতুর্থ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914400"/>
            <a:ext cx="4724400" cy="1406188"/>
          </a:xfrm>
          <a:prstGeom prst="leftArrow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বিষয়- সাধারণ বিজ্ঞান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5600"/>
          <a:stretch>
            <a:fillRect/>
          </a:stretch>
        </p:blipFill>
        <p:spPr bwMode="auto">
          <a:xfrm>
            <a:off x="1524000" y="2276475"/>
            <a:ext cx="47244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1600200"/>
            <a:ext cx="2895600" cy="769441"/>
          </a:xfrm>
          <a:prstGeom prst="homePlat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আবেগ সৃষ্টি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4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6419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endParaRPr lang="en-US" sz="60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71600"/>
            <a:ext cx="3886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ও পাঠ্যাংশ ;অধ্যায়-৪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772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আমরা কেন------------------------------চিনতে পার কি না।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4191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915400" cy="3413343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খাদ্য কি বলতে পারবে </a:t>
            </a:r>
          </a:p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২।খাদ্যের উপাদান কয়টি ও কি কি বলতে পারবে </a:t>
            </a:r>
          </a:p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উদ্ভিজ্জ ও প্রাণীজ খাদ্য কি কি তা ব্যাখ্যা করে লিখতে  পারবে।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পাঠের ছবি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915400" cy="510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229600" cy="49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134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শুভেচ্ছা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 feni</dc:creator>
  <cp:lastModifiedBy>pti feni</cp:lastModifiedBy>
  <cp:revision>124</cp:revision>
  <dcterms:created xsi:type="dcterms:W3CDTF">2006-08-16T00:00:00Z</dcterms:created>
  <dcterms:modified xsi:type="dcterms:W3CDTF">2013-05-30T09:14:00Z</dcterms:modified>
</cp:coreProperties>
</file>