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2" r:id="rId5"/>
    <p:sldId id="263" r:id="rId6"/>
    <p:sldId id="264" r:id="rId7"/>
    <p:sldId id="268" r:id="rId8"/>
    <p:sldId id="260" r:id="rId9"/>
    <p:sldId id="265" r:id="rId10"/>
    <p:sldId id="269" r:id="rId11"/>
    <p:sldId id="277" r:id="rId12"/>
    <p:sldId id="279" r:id="rId13"/>
    <p:sldId id="280" r:id="rId14"/>
    <p:sldId id="27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914400"/>
            <a:ext cx="8077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FF0000"/>
                </a:solidFill>
              </a:rPr>
              <a:t>Good Morning Students</a:t>
            </a:r>
            <a:endParaRPr lang="en-US" sz="6000" dirty="0">
              <a:solidFill>
                <a:srgbClr val="FF0000"/>
              </a:solidFill>
            </a:endParaRPr>
          </a:p>
        </p:txBody>
      </p:sp>
      <p:pic>
        <p:nvPicPr>
          <p:cNvPr id="3" name="Picture 2" descr="Tulip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905000"/>
            <a:ext cx="8229600" cy="464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60px-YellowLabradorLooking_new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8216" y="152401"/>
            <a:ext cx="4220984" cy="3200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3400" y="8382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752600" y="57150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Dog</a:t>
            </a:r>
            <a:endParaRPr lang="en-US" dirty="0"/>
          </a:p>
        </p:txBody>
      </p:sp>
      <p:cxnSp>
        <p:nvCxnSpPr>
          <p:cNvPr id="8" name="Straight Connector 7"/>
          <p:cNvCxnSpPr>
            <a:endCxn id="3" idx="1"/>
          </p:cNvCxnSpPr>
          <p:nvPr/>
        </p:nvCxnSpPr>
        <p:spPr>
          <a:xfrm rot="16200000" flipV="1">
            <a:off x="-1179982" y="2782415"/>
            <a:ext cx="4722168" cy="12954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 flipV="1">
            <a:off x="1066800" y="2362200"/>
            <a:ext cx="4419600" cy="2133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828800" y="533401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d</a:t>
            </a:r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4191000" y="5791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dog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0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609600"/>
            <a:ext cx="2819400" cy="58477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Evaluation: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19238" y="1028700"/>
            <a:ext cx="610552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457200"/>
            <a:ext cx="7502816" cy="6007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Straight Arrow Connector 9"/>
          <p:cNvCxnSpPr/>
          <p:nvPr/>
        </p:nvCxnSpPr>
        <p:spPr>
          <a:xfrm>
            <a:off x="2895600" y="2590800"/>
            <a:ext cx="4191000" cy="2133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971800" y="3810000"/>
            <a:ext cx="4191000" cy="2133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2895600" y="2438400"/>
            <a:ext cx="4267200" cy="2286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3048000" y="3429000"/>
            <a:ext cx="4191000" cy="2438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447800"/>
            <a:ext cx="4648200" cy="707886"/>
          </a:xfrm>
          <a:prstGeom prst="rect">
            <a:avLst/>
          </a:prstGeom>
          <a:noFill/>
          <a:ln w="762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00B0F0"/>
                </a:solidFill>
              </a:rPr>
              <a:t>Thank </a:t>
            </a:r>
            <a:r>
              <a:rPr lang="en-US" sz="4000" dirty="0" err="1" smtClean="0">
                <a:solidFill>
                  <a:srgbClr val="00B0F0"/>
                </a:solidFill>
              </a:rPr>
              <a:t>you.Goodbye</a:t>
            </a:r>
            <a:r>
              <a:rPr lang="en-US" sz="4000" dirty="0" smtClean="0">
                <a:solidFill>
                  <a:srgbClr val="00B0F0"/>
                </a:solidFill>
              </a:rPr>
              <a:t>.</a:t>
            </a:r>
            <a:endParaRPr lang="en-US" sz="4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838200"/>
            <a:ext cx="5638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B0F0"/>
                </a:solidFill>
              </a:rPr>
              <a:t>Teacher: Abdul </a:t>
            </a:r>
            <a:r>
              <a:rPr lang="en-US" sz="3200" dirty="0" err="1" smtClean="0">
                <a:solidFill>
                  <a:srgbClr val="00B0F0"/>
                </a:solidFill>
              </a:rPr>
              <a:t>Mazid</a:t>
            </a:r>
            <a:r>
              <a:rPr lang="en-US" sz="3200" dirty="0" smtClean="0">
                <a:solidFill>
                  <a:srgbClr val="00B0F0"/>
                </a:solidFill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</a:rPr>
              <a:t>Bhuiyan</a:t>
            </a:r>
            <a:r>
              <a:rPr lang="en-US" sz="3200" dirty="0" smtClean="0">
                <a:solidFill>
                  <a:srgbClr val="00B0F0"/>
                </a:solidFill>
              </a:rPr>
              <a:t>.</a:t>
            </a:r>
          </a:p>
          <a:p>
            <a:pPr algn="ctr"/>
            <a:r>
              <a:rPr lang="en-US" sz="3200" dirty="0" smtClean="0">
                <a:solidFill>
                  <a:srgbClr val="00B0F0"/>
                </a:solidFill>
              </a:rPr>
              <a:t>Head Teacher.</a:t>
            </a:r>
          </a:p>
          <a:p>
            <a:pPr algn="ctr"/>
            <a:r>
              <a:rPr lang="en-US" sz="3200" dirty="0" err="1" smtClean="0">
                <a:solidFill>
                  <a:srgbClr val="00B0F0"/>
                </a:solidFill>
              </a:rPr>
              <a:t>Maijkhar</a:t>
            </a:r>
            <a:r>
              <a:rPr lang="en-US" sz="3200" dirty="0" smtClean="0">
                <a:solidFill>
                  <a:srgbClr val="00B0F0"/>
                </a:solidFill>
              </a:rPr>
              <a:t> Govt. Primary School </a:t>
            </a:r>
          </a:p>
          <a:p>
            <a:pPr algn="ctr"/>
            <a:r>
              <a:rPr lang="en-US" sz="3200" dirty="0" err="1" smtClean="0">
                <a:solidFill>
                  <a:srgbClr val="00B0F0"/>
                </a:solidFill>
              </a:rPr>
              <a:t>Kasba</a:t>
            </a:r>
            <a:r>
              <a:rPr lang="en-US" sz="3200" dirty="0" smtClean="0">
                <a:solidFill>
                  <a:srgbClr val="00B0F0"/>
                </a:solidFill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</a:rPr>
              <a:t>Brahmanbaria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143000" y="3276600"/>
            <a:ext cx="838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85800"/>
            <a:ext cx="6172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Lesson Introduction</a:t>
            </a:r>
          </a:p>
          <a:p>
            <a:pPr algn="ctr"/>
            <a:r>
              <a:rPr lang="en-US" sz="4000" dirty="0" smtClean="0"/>
              <a:t>Class: </a:t>
            </a:r>
            <a:r>
              <a:rPr lang="en-US" sz="4000" dirty="0" err="1" smtClean="0"/>
              <a:t>One,Subject:English</a:t>
            </a:r>
            <a:endParaRPr lang="en-US" sz="4000" dirty="0" smtClean="0"/>
          </a:p>
          <a:p>
            <a:pPr algn="ctr"/>
            <a:r>
              <a:rPr lang="en-US" sz="4000" dirty="0" smtClean="0"/>
              <a:t>Lesson:2,Letters:A_ _ _D</a:t>
            </a:r>
          </a:p>
          <a:p>
            <a:pPr algn="ctr"/>
            <a:r>
              <a:rPr lang="en-US" sz="4000" dirty="0" smtClean="0"/>
              <a:t>A  Look, listen and  say.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95400"/>
            <a:ext cx="9144000" cy="4154984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Learning </a:t>
            </a:r>
            <a:r>
              <a:rPr lang="en-US" sz="4000" dirty="0" err="1" smtClean="0"/>
              <a:t>outcomes:Students</a:t>
            </a:r>
            <a:r>
              <a:rPr lang="en-US" sz="4000" dirty="0" smtClean="0"/>
              <a:t> will be able</a:t>
            </a:r>
          </a:p>
          <a:p>
            <a:endParaRPr lang="en-US" sz="3200" dirty="0" smtClean="0"/>
          </a:p>
          <a:p>
            <a:r>
              <a:rPr lang="en-US" sz="4000" dirty="0" smtClean="0"/>
              <a:t>a.) to listening and says correct sound showing </a:t>
            </a:r>
            <a:r>
              <a:rPr lang="en-US" sz="4000" dirty="0" err="1" smtClean="0"/>
              <a:t>thepicture</a:t>
            </a:r>
            <a:r>
              <a:rPr lang="en-US" sz="4000" dirty="0" smtClean="0"/>
              <a:t>. </a:t>
            </a:r>
          </a:p>
          <a:p>
            <a:r>
              <a:rPr lang="en-US" sz="4000" dirty="0" smtClean="0"/>
              <a:t>b) to follow Simple common introduction. c). to Matches: a ,</a:t>
            </a:r>
            <a:r>
              <a:rPr lang="en-US" sz="4000" dirty="0" err="1" smtClean="0"/>
              <a:t>b,c,d</a:t>
            </a:r>
            <a:r>
              <a:rPr lang="en-US" sz="4000" dirty="0" smtClean="0"/>
              <a:t> with the picture.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143000"/>
            <a:ext cx="807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err="1" smtClean="0"/>
              <a:t>Warmup</a:t>
            </a:r>
            <a:r>
              <a:rPr lang="en-US" sz="7200" dirty="0" smtClean="0"/>
              <a:t> Activities :</a:t>
            </a:r>
            <a:endParaRPr lang="en-US" sz="72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2590800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Standup , </a:t>
            </a:r>
            <a:r>
              <a:rPr lang="en-US" sz="2800" dirty="0" err="1" smtClean="0"/>
              <a:t>Sitdown,standup</a:t>
            </a:r>
            <a:r>
              <a:rPr lang="en-US" sz="2800" dirty="0" smtClean="0"/>
              <a:t> ,</a:t>
            </a:r>
            <a:r>
              <a:rPr lang="en-US" sz="2800" dirty="0" err="1" smtClean="0"/>
              <a:t>sitdown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143000"/>
            <a:ext cx="7162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/>
              <a:t>Presentation:</a:t>
            </a:r>
            <a:endParaRPr 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877863-delicious-red-apple-with-a-leaf-on-a-white-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1800" y="228600"/>
            <a:ext cx="5370163" cy="33528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-1295400" y="609600"/>
            <a:ext cx="7620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1371600" y="1066800"/>
            <a:ext cx="685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981200" y="4876800"/>
            <a:ext cx="541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Apple                     </a:t>
            </a:r>
            <a:r>
              <a:rPr lang="en-US" dirty="0" err="1" smtClean="0"/>
              <a:t>apple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85800" y="457200"/>
            <a:ext cx="2590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6600" dirty="0" smtClean="0"/>
          </a:p>
          <a:p>
            <a:endParaRPr lang="en-US" sz="6600" dirty="0"/>
          </a:p>
        </p:txBody>
      </p:sp>
      <p:cxnSp>
        <p:nvCxnSpPr>
          <p:cNvPr id="14" name="Straight Connector 13"/>
          <p:cNvCxnSpPr/>
          <p:nvPr/>
        </p:nvCxnSpPr>
        <p:spPr>
          <a:xfrm rot="16200000" flipV="1">
            <a:off x="571500" y="1943100"/>
            <a:ext cx="3733800" cy="228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V="1">
            <a:off x="1943100" y="1714500"/>
            <a:ext cx="388620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90600" y="1143000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   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914400" y="8382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</a:t>
            </a:r>
            <a:endParaRPr lang="en-US" sz="4000" dirty="0"/>
          </a:p>
        </p:txBody>
      </p:sp>
      <p:sp>
        <p:nvSpPr>
          <p:cNvPr id="20" name="TextBox 19"/>
          <p:cNvSpPr txBox="1"/>
          <p:nvPr/>
        </p:nvSpPr>
        <p:spPr>
          <a:xfrm>
            <a:off x="2286000" y="914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057400" y="76200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build="allAtOnce"/>
      <p:bldP spid="13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560990959_135992537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400" y="1752600"/>
            <a:ext cx="2946400" cy="2209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05000" y="762000"/>
            <a:ext cx="335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   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029200" y="46482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Ball         </a:t>
            </a:r>
            <a:r>
              <a:rPr lang="en-US" sz="2400" dirty="0" err="1" smtClean="0"/>
              <a:t>ball</a:t>
            </a:r>
            <a:endParaRPr lang="en-US" sz="2400" dirty="0"/>
          </a:p>
        </p:txBody>
      </p:sp>
      <p:cxnSp>
        <p:nvCxnSpPr>
          <p:cNvPr id="8" name="Straight Connector 7"/>
          <p:cNvCxnSpPr/>
          <p:nvPr/>
        </p:nvCxnSpPr>
        <p:spPr>
          <a:xfrm rot="16200000" flipV="1">
            <a:off x="2514600" y="2209800"/>
            <a:ext cx="2590800" cy="2590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905000" y="1686580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B</a:t>
            </a:r>
            <a:endParaRPr lang="en-US" sz="3200" dirty="0"/>
          </a:p>
        </p:txBody>
      </p:sp>
      <p:cxnSp>
        <p:nvCxnSpPr>
          <p:cNvPr id="13" name="Straight Connector 12"/>
          <p:cNvCxnSpPr/>
          <p:nvPr/>
        </p:nvCxnSpPr>
        <p:spPr>
          <a:xfrm rot="10800000">
            <a:off x="3276600" y="1981200"/>
            <a:ext cx="289560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819400" y="1371600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p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0"/>
            <a:ext cx="4572000" cy="4572000"/>
          </a:xfrm>
          <a:prstGeom prst="rect">
            <a:avLst/>
          </a:prstGeom>
        </p:spPr>
      </p:pic>
      <p:pic>
        <p:nvPicPr>
          <p:cNvPr id="3" name="Picture 2" descr="260px-YellowLabradorLooking_new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371600" y="10439400"/>
            <a:ext cx="1371600" cy="1128932"/>
          </a:xfrm>
          <a:prstGeom prst="rect">
            <a:avLst/>
          </a:prstGeom>
        </p:spPr>
      </p:pic>
      <p:pic>
        <p:nvPicPr>
          <p:cNvPr id="4" name="Picture 3" descr="260px-YellowLabradorLooking_new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371600" y="10820400"/>
            <a:ext cx="1371600" cy="112893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" y="4572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3581400" y="59436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Cap</a:t>
            </a:r>
            <a:endParaRPr lang="en-US" sz="2800" dirty="0"/>
          </a:p>
        </p:txBody>
      </p:sp>
      <p:cxnSp>
        <p:nvCxnSpPr>
          <p:cNvPr id="9" name="Straight Connector 8"/>
          <p:cNvCxnSpPr/>
          <p:nvPr/>
        </p:nvCxnSpPr>
        <p:spPr>
          <a:xfrm rot="16200000" flipV="1">
            <a:off x="-342900" y="2019300"/>
            <a:ext cx="4953000" cy="32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 flipV="1">
            <a:off x="914400" y="2057400"/>
            <a:ext cx="4953000" cy="3276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724400" y="6172201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cap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38100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107</Words>
  <Application>Microsoft Office PowerPoint</Application>
  <PresentationFormat>On-screen Show (4:3)</PresentationFormat>
  <Paragraphs>35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</dc:creator>
  <cp:lastModifiedBy>Pti</cp:lastModifiedBy>
  <cp:revision>126</cp:revision>
  <dcterms:created xsi:type="dcterms:W3CDTF">2006-08-16T00:00:00Z</dcterms:created>
  <dcterms:modified xsi:type="dcterms:W3CDTF">2013-05-30T06:10:06Z</dcterms:modified>
</cp:coreProperties>
</file>