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78" r:id="rId11"/>
    <p:sldId id="266" r:id="rId12"/>
    <p:sldId id="256" r:id="rId13"/>
    <p:sldId id="270" r:id="rId14"/>
    <p:sldId id="271" r:id="rId15"/>
    <p:sldId id="274" r:id="rId16"/>
    <p:sldId id="272" r:id="rId17"/>
    <p:sldId id="277" r:id="rId18"/>
    <p:sldId id="273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1" autoAdjust="0"/>
    <p:restoredTop sz="96031" autoAdjust="0"/>
  </p:normalViewPr>
  <p:slideViewPr>
    <p:cSldViewPr>
      <p:cViewPr>
        <p:scale>
          <a:sx n="80" d="100"/>
          <a:sy n="80" d="100"/>
        </p:scale>
        <p:origin x="-5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E65EF-A337-45D7-B63A-8F93624B4DDF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306AF-D1F1-43AE-9488-ECB3B80E4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306AF-D1F1-43AE-9488-ECB3B80E4D1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all_Red_R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400" y="457200"/>
            <a:ext cx="3606800" cy="188595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3" name="Picture 2" descr="Small_Red_Ro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04800"/>
            <a:ext cx="3733800" cy="20574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4" name="Picture 3" descr="Rafiq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99" y="4419600"/>
            <a:ext cx="3505201" cy="21336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Picture 4" descr="Small_Red_Ro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0200" y="4457700"/>
            <a:ext cx="3310128" cy="202539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90600" y="2667000"/>
            <a:ext cx="6477000" cy="144655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8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বাই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</a:t>
            </a:r>
            <a:r>
              <a:rPr lang="en-US" sz="8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ভে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চ্ছা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366_head_l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533400"/>
            <a:ext cx="2135982" cy="2971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Picture 2" descr="tree2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914400"/>
            <a:ext cx="2484569" cy="281115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66800" y="5334000"/>
            <a:ext cx="617220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1447800"/>
            <a:ext cx="91440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495800" y="1524000"/>
            <a:ext cx="685800" cy="408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2743200" y="1524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00_1215393325816_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124200"/>
            <a:ext cx="2413000" cy="18097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Down Arrow 8"/>
          <p:cNvSpPr/>
          <p:nvPr/>
        </p:nvSpPr>
        <p:spPr>
          <a:xfrm>
            <a:off x="3810000" y="2209800"/>
            <a:ext cx="484632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52600" y="1219200"/>
            <a:ext cx="4876800" cy="472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পরীক্ষাঃ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732" t="26882" r="45883" b="46595"/>
          <a:stretch>
            <a:fillRect/>
          </a:stretch>
        </p:blipFill>
        <p:spPr bwMode="auto">
          <a:xfrm>
            <a:off x="6248400" y="2438400"/>
            <a:ext cx="2170151" cy="1905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705600" y="4953000"/>
            <a:ext cx="11430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গ্লাস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2727" t="38710" r="63637" b="16796"/>
          <a:stretch>
            <a:fillRect/>
          </a:stretch>
        </p:blipFill>
        <p:spPr bwMode="auto">
          <a:xfrm>
            <a:off x="762000" y="4251325"/>
            <a:ext cx="1572906" cy="1463676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2" descr="C:\Users\Acer\Desktop\Tanjina\Transcend\sandipa\match_box_sleeve_union_jack_marquet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133600"/>
            <a:ext cx="1752600" cy="106295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95600" y="2362200"/>
            <a:ext cx="167640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দিয়াশলাই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4953000"/>
            <a:ext cx="1676400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Light" pitchFamily="2" charset="0"/>
                <a:cs typeface="NikoshLight" pitchFamily="2" charset="0"/>
              </a:rPr>
              <a:t>মোমবাতি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                                       </a:t>
            </a:r>
            <a:endParaRPr lang="en-US" sz="32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33400"/>
            <a:ext cx="5867400" cy="92333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137" r="11905" b="8974"/>
          <a:stretch>
            <a:fillRect/>
          </a:stretch>
        </p:blipFill>
        <p:spPr bwMode="auto">
          <a:xfrm>
            <a:off x="762000" y="1752600"/>
            <a:ext cx="6960578" cy="489121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09800" y="381000"/>
            <a:ext cx="274320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1066800"/>
            <a:ext cx="6629400" cy="342900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সিদ্ধান্তঃ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জ্বলেনা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381000"/>
            <a:ext cx="6019800" cy="57912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371600"/>
            <a:ext cx="7772400" cy="2554545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পরীক্ষাটি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81000"/>
            <a:ext cx="24384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752600"/>
            <a:ext cx="7620000" cy="45243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মৌখিকঃ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১*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২*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জ্বালাতে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লিখিতঃ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শূণ্যস্থান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১*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জ্বালানোর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----------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২*  ক.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খ.নাইট্রোজেন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গ.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ঘ.হাইড্রোজেন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8305800" cy="280076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জ্বালাতে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2*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54864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সমাপ্তি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afi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1001"/>
            <a:ext cx="7086600" cy="505510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1215393325816_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67000"/>
            <a:ext cx="42164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71600"/>
            <a:ext cx="8153400" cy="4154984"/>
          </a:xfrm>
          <a:prstGeom prst="rect">
            <a:avLst/>
          </a:prstGeom>
          <a:noFill/>
          <a:ln w="76200">
            <a:solidFill>
              <a:srgbClr val="27E5AA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তানজিনা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পারভীন</a:t>
            </a:r>
            <a:endParaRPr lang="en-US" sz="4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শরীফপুর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আশুগঞ্জ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457200"/>
            <a:ext cx="5410200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1676400"/>
            <a:ext cx="6858000" cy="470898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৩য়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অংশঃ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5867400" cy="3785652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*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* 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জ্বলেনা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47800" y="533400"/>
            <a:ext cx="5257800" cy="510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ধাপ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162800" cy="769441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সৃষ্টিঃ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316156264Krishnochura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981200"/>
            <a:ext cx="5392410" cy="406010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00200"/>
            <a:ext cx="7086600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ঘোষনাঃ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57" t="14117" r="27523" b="4763"/>
          <a:stretch>
            <a:fillRect/>
          </a:stretch>
        </p:blipFill>
        <p:spPr bwMode="auto">
          <a:xfrm>
            <a:off x="1371600" y="609600"/>
            <a:ext cx="6019800" cy="567581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183</Words>
  <Application>Microsoft Office PowerPoint</Application>
  <PresentationFormat>On-screen Show (4:3)</PresentationFormat>
  <Paragraphs>41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Acer1</cp:lastModifiedBy>
  <cp:revision>151</cp:revision>
  <dcterms:created xsi:type="dcterms:W3CDTF">2006-08-16T00:00:00Z</dcterms:created>
  <dcterms:modified xsi:type="dcterms:W3CDTF">2013-05-30T07:30:44Z</dcterms:modified>
</cp:coreProperties>
</file>