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6" r:id="rId6"/>
    <p:sldId id="268" r:id="rId7"/>
    <p:sldId id="273" r:id="rId8"/>
    <p:sldId id="274" r:id="rId9"/>
    <p:sldId id="275" r:id="rId10"/>
    <p:sldId id="270" r:id="rId11"/>
    <p:sldId id="269" r:id="rId12"/>
    <p:sldId id="281" r:id="rId13"/>
    <p:sldId id="258" r:id="rId14"/>
    <p:sldId id="287" r:id="rId15"/>
    <p:sldId id="288" r:id="rId16"/>
    <p:sldId id="266" r:id="rId17"/>
    <p:sldId id="277" r:id="rId18"/>
    <p:sldId id="282" r:id="rId19"/>
    <p:sldId id="284" r:id="rId20"/>
    <p:sldId id="290" r:id="rId21"/>
    <p:sldId id="285" r:id="rId22"/>
    <p:sldId id="289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638800" cy="960438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-flower-568x4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828800"/>
            <a:ext cx="5410200" cy="4324350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2803" b="64845"/>
          <a:stretch>
            <a:fillRect/>
          </a:stretch>
        </p:blipFill>
        <p:spPr bwMode="auto">
          <a:xfrm>
            <a:off x="0" y="685800"/>
            <a:ext cx="89051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35154" b="58195"/>
          <a:stretch>
            <a:fillRect/>
          </a:stretch>
        </p:blipFill>
        <p:spPr bwMode="auto">
          <a:xfrm>
            <a:off x="0" y="2057400"/>
            <a:ext cx="8915400" cy="73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22776" b="64413"/>
          <a:stretch>
            <a:fillRect/>
          </a:stretch>
        </p:blipFill>
        <p:spPr bwMode="auto">
          <a:xfrm>
            <a:off x="685800" y="24384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t="22775" b="57296"/>
          <a:stretch>
            <a:fillRect/>
          </a:stretch>
        </p:blipFill>
        <p:spPr bwMode="auto">
          <a:xfrm>
            <a:off x="1371600" y="32766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dt-1-bangladeshi-tak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819400"/>
            <a:ext cx="4008120" cy="212750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4600" y="1219200"/>
            <a:ext cx="3581400" cy="990600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 টাকার নোট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38200"/>
            <a:ext cx="2819400" cy="1143000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 টাকার নোট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ZXD6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819400"/>
            <a:ext cx="2600325" cy="1657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1136"/>
          <a:stretch>
            <a:fillRect/>
          </a:stretch>
        </p:blipFill>
        <p:spPr bwMode="auto">
          <a:xfrm>
            <a:off x="990600" y="2743200"/>
            <a:ext cx="3352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86200" y="609600"/>
            <a:ext cx="2895600" cy="12954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 টাকার নোট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1136" r="1136"/>
          <a:stretch>
            <a:fillRect/>
          </a:stretch>
        </p:blipFill>
        <p:spPr bwMode="auto">
          <a:xfrm>
            <a:off x="5105400" y="2743200"/>
            <a:ext cx="3200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838200"/>
            <a:ext cx="3733800" cy="1219200"/>
          </a:xfrm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টাকার নোট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0t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362200"/>
            <a:ext cx="6552218" cy="3383251"/>
          </a:xfrm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2400" y="1495484"/>
            <a:ext cx="8991600" cy="4524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773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টাকার ৫ টি নোট =কত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93978" y="1944469"/>
            <a:ext cx="133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টাকা।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124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 টাকা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5968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পয়সার ৩ টি মুদ্রা সমান ...... টাকা 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4590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০.৩০ টাকা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3014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টাকার ৪ টি নোট =কত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76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বস্তু নিরপেক্ষঃ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31242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895600" y="1676400"/>
            <a:ext cx="3200400" cy="639762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মিলকরনঃ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sCAZXD6J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800" y="3048000"/>
            <a:ext cx="2057401" cy="9144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572001" y="4800600"/>
            <a:ext cx="914399" cy="914400"/>
          </a:xfrm>
        </p:spPr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Bangladesh%205%20Taka%202011_300dp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90600" y="5029200"/>
            <a:ext cx="1944624" cy="1003403"/>
          </a:xfrm>
        </p:spPr>
      </p:pic>
      <p:pic>
        <p:nvPicPr>
          <p:cNvPr id="9" name="Picture 8" descr="10t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38600"/>
            <a:ext cx="2057400" cy="914400"/>
          </a:xfrm>
          <a:prstGeom prst="rect">
            <a:avLst/>
          </a:prstGeom>
        </p:spPr>
      </p:pic>
      <p:pic>
        <p:nvPicPr>
          <p:cNvPr id="10" name="Picture 9" descr="imagesCAQ969J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133600"/>
            <a:ext cx="22860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29350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টাকা  নোট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 টাকা নোট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4306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পয়সার মুদ্রা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5421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 টাকা নোট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>
            <a:off x="3429000" y="2971800"/>
            <a:ext cx="2743200" cy="1519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1"/>
          </p:cNvCxnSpPr>
          <p:nvPr/>
        </p:nvCxnSpPr>
        <p:spPr>
          <a:xfrm>
            <a:off x="3200400" y="3657600"/>
            <a:ext cx="3124200" cy="1948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71800" y="3048000"/>
            <a:ext cx="3429000" cy="1528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3886200"/>
            <a:ext cx="3505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1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পরিচিতিঃ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ফারজানা আক্তার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আড়াই সিধা পূর্ব সরকারি প্রাথমিক বিদ্যালয়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উপজেলাঃআশুগঞ্জ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জেলাঃব্রাহ্মণবাড়িয়া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3622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২ টাকার ৫ টি নোট =                            টাকা।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১০ টাকার  ৪ টি নোট =                          টাকা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২ টাকার ৫০ টি নোট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=                          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3622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800" y="32004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8100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200400" cy="1143000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5867400" cy="2133599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৫ পয়সার ৫ টি মুদ্রা= কত টাকা?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২।২৫ পয়সার ৪ টি মুদ্রা=কত পয়সা?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৫ টাকার ২ টি নোট=কত টাকা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3810000" cy="1143000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57400"/>
            <a:ext cx="6172200" cy="1905000"/>
          </a:xfrm>
          <a:ln w="5715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১০ টাকার ২টি নোট = কত টাকা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৫ টাকার  ৬ টি মুদ্রা = কত টাকা 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১ টাকার ১০০ টি নোট = কত টাকা ?</a:t>
            </a:r>
          </a:p>
          <a:p>
            <a:r>
              <a:rPr lang="bn-BD" smtClean="0">
                <a:latin typeface="NikoshBAN" pitchFamily="2" charset="0"/>
                <a:cs typeface="NikoshBAN" pitchFamily="2" charset="0"/>
              </a:rPr>
              <a:t>ঘ) ২ টাকার ২০ টি নোট =কত টাকা ?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34290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y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514599"/>
            <a:ext cx="6831642" cy="3429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048000" cy="1143000"/>
          </a:xfrm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4999"/>
            <a:ext cx="6324600" cy="3048001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বিষয়ঃপ্রাথমিক গণিত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শিরোনামঃবাংলাদেশি মুদ্রা ও নোট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924800" cy="35052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১।দেশীয় প্রচলিত মুদ্রা ও নোট চিনে বলতে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২।অঙ্কে প্রকাশিত টাকা পয়সার পরিমাণ  বলতে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৩।দেশে প্রচলিত সকল মুদ্রা ও নোট শনাক্ত  করতে পারবে।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3429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6324600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আবেগ সৃষ্টিঃ ছড়ার মাধ্যমে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৪ পাঠ করি বার বার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৮ ঐ দেখা  যায় খেলার মাঠ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১১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১২ তাড়াতাড়ি কাজ সারো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620000" cy="1143000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ছবিতে আমরা কী দেখতে পাচ্ছি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0110503-money-4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548730"/>
            <a:ext cx="6096000" cy="3318669"/>
          </a:xfrm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53340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উপস্থাপনের ধাপসমূহ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5943600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বাস্তব  উপকরণ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আমি বাস্তবে মুদ্রা ও নোটের ছবি দেখাব।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600200"/>
            <a:ext cx="4724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অর্ধবাস্তবঃ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304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সবাইকে লাল গোলাপের শুভেচ্ছা</vt:lpstr>
      <vt:lpstr>Slide 2</vt:lpstr>
      <vt:lpstr>পাঠ পরিচিতি</vt:lpstr>
      <vt:lpstr>Slide 4</vt:lpstr>
      <vt:lpstr>Slide 5</vt:lpstr>
      <vt:lpstr>নিচের ছবিতে আমরা কী দেখতে পাচ্ছি ?</vt:lpstr>
      <vt:lpstr>Slide 7</vt:lpstr>
      <vt:lpstr>Slide 8</vt:lpstr>
      <vt:lpstr>Slide 9</vt:lpstr>
      <vt:lpstr>Slide 10</vt:lpstr>
      <vt:lpstr>Slide 11</vt:lpstr>
      <vt:lpstr>Slide 12</vt:lpstr>
      <vt:lpstr>Slide 13</vt:lpstr>
      <vt:lpstr>এক টাকার নোট</vt:lpstr>
      <vt:lpstr>২ টাকার নোট</vt:lpstr>
      <vt:lpstr>৫ টাকার নোট</vt:lpstr>
      <vt:lpstr>১০ টাকার নোট</vt:lpstr>
      <vt:lpstr>Slide 18</vt:lpstr>
      <vt:lpstr>মূল্যায়ন</vt:lpstr>
      <vt:lpstr>Slide 20</vt:lpstr>
      <vt:lpstr>একক কাজ</vt:lpstr>
      <vt:lpstr>পরিকল্পিত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161</cp:revision>
  <dcterms:created xsi:type="dcterms:W3CDTF">2006-08-16T00:00:00Z</dcterms:created>
  <dcterms:modified xsi:type="dcterms:W3CDTF">2013-05-30T05:26:58Z</dcterms:modified>
</cp:coreProperties>
</file>