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9" r:id="rId7"/>
    <p:sldId id="285" r:id="rId8"/>
    <p:sldId id="259" r:id="rId9"/>
    <p:sldId id="271" r:id="rId10"/>
    <p:sldId id="282" r:id="rId11"/>
    <p:sldId id="268" r:id="rId12"/>
    <p:sldId id="273" r:id="rId13"/>
    <p:sldId id="274" r:id="rId14"/>
    <p:sldId id="272" r:id="rId15"/>
    <p:sldId id="284" r:id="rId16"/>
    <p:sldId id="276" r:id="rId17"/>
    <p:sldId id="277" r:id="rId18"/>
    <p:sldId id="278" r:id="rId19"/>
    <p:sldId id="279" r:id="rId20"/>
    <p:sldId id="28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91600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Blossoms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62200"/>
            <a:ext cx="5562600" cy="43666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9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"/>
            <a:ext cx="6945624" cy="491027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29000" y="5562600"/>
            <a:ext cx="2286000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মৌচাক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wegian_forest_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391400" cy="5257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5867400"/>
            <a:ext cx="320040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বন বেড়াল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beautifully-colored-fo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58" r="7358"/>
          <a:stretch>
            <a:fillRect/>
          </a:stretch>
        </p:blipFill>
        <p:spPr>
          <a:xfrm>
            <a:off x="1066800" y="304800"/>
            <a:ext cx="7772400" cy="4570886"/>
          </a:xfrm>
          <a:ln w="38100">
            <a:solidFill>
              <a:srgbClr val="0070C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181600"/>
            <a:ext cx="4648200" cy="10668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/>
              <a:t>           </a:t>
            </a:r>
            <a:r>
              <a:rPr lang="bn-BD" sz="4800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শেয়াল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953000"/>
            <a:ext cx="1981200" cy="7620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/>
              <a:t>                  ভালুক</a:t>
            </a:r>
            <a:endParaRPr lang="en-US" sz="4000" dirty="0"/>
          </a:p>
        </p:txBody>
      </p:sp>
      <p:pic>
        <p:nvPicPr>
          <p:cNvPr id="5" name="Picture Placeholder 4" descr="imagesCAZENM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762000" y="185341"/>
            <a:ext cx="7772400" cy="4542234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410200"/>
            <a:ext cx="5486400" cy="5667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Placeholder 4" descr="imagesCAZNDAF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667" r="12667"/>
          <a:stretch>
            <a:fillRect/>
          </a:stretch>
        </p:blipFill>
        <p:spPr>
          <a:xfrm>
            <a:off x="762000" y="152400"/>
            <a:ext cx="7848600" cy="4743450"/>
          </a:xfrm>
          <a:ln w="38100">
            <a:solidFill>
              <a:srgbClr val="FF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0" y="5257800"/>
            <a:ext cx="2057400" cy="838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N7SX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2705100" cy="1685925"/>
          </a:xfrm>
          <a:prstGeom prst="rect">
            <a:avLst/>
          </a:prstGeom>
        </p:spPr>
      </p:pic>
      <p:pic>
        <p:nvPicPr>
          <p:cNvPr id="3" name="Picture 2" descr="Norwegian_forest_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8600"/>
            <a:ext cx="1776506" cy="1824669"/>
          </a:xfrm>
          <a:prstGeom prst="rect">
            <a:avLst/>
          </a:prstGeom>
        </p:spPr>
      </p:pic>
      <p:pic>
        <p:nvPicPr>
          <p:cNvPr id="4" name="Picture 3" descr="imagesCAZNDAF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29" y="304800"/>
            <a:ext cx="2993571" cy="1676400"/>
          </a:xfrm>
          <a:prstGeom prst="rect">
            <a:avLst/>
          </a:prstGeom>
        </p:spPr>
      </p:pic>
      <p:pic>
        <p:nvPicPr>
          <p:cNvPr id="5" name="Picture 4" descr="beautifully-colored-fo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971800"/>
            <a:ext cx="2733536" cy="1824631"/>
          </a:xfrm>
          <a:prstGeom prst="rect">
            <a:avLst/>
          </a:prstGeom>
        </p:spPr>
      </p:pic>
      <p:pic>
        <p:nvPicPr>
          <p:cNvPr id="6" name="Picture 5" descr="imagesCAZENM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138" y="2895600"/>
            <a:ext cx="2674262" cy="1828800"/>
          </a:xfrm>
          <a:prstGeom prst="rect">
            <a:avLst/>
          </a:prstGeom>
        </p:spPr>
      </p:pic>
      <p:pic>
        <p:nvPicPr>
          <p:cNvPr id="7" name="Picture 6" descr="image_959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971800"/>
            <a:ext cx="26003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52400"/>
            <a:ext cx="2514600" cy="1447799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7772400" cy="4572000"/>
          </a:xfrm>
          <a:ln w="38100">
            <a:solidFill>
              <a:srgbClr val="FFC000"/>
            </a:solidFill>
          </a:ln>
        </p:spPr>
        <p:txBody>
          <a:bodyPr>
            <a:normAutofit fontScale="40000" lnSpcReduction="20000"/>
          </a:bodyPr>
          <a:lstStyle/>
          <a:p>
            <a:endParaRPr lang="bn-BD" dirty="0" smtClean="0"/>
          </a:p>
          <a:p>
            <a:r>
              <a:rPr lang="bn-BD" sz="19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9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 </a:t>
            </a:r>
          </a:p>
          <a:p>
            <a:r>
              <a:rPr lang="bn-BD" sz="1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কৃষিকাজ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চাষাবাদ </a:t>
            </a:r>
          </a:p>
          <a:p>
            <a:r>
              <a:rPr lang="bn-BD" sz="1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পরিশ্রম                  কষ্ট </a:t>
            </a:r>
          </a:p>
          <a:p>
            <a:r>
              <a:rPr lang="bn-BD" sz="1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সমতল ভূমি                  সমান  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 descr="2012-10-20-13-51-37-008060000-farmer_flv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7196" y="3128010"/>
            <a:ext cx="947604" cy="60579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 descr="Green-Land-Tree-sha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410200"/>
            <a:ext cx="1219200" cy="6858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 descr="w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864" y="3886200"/>
            <a:ext cx="1165136" cy="9143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0425"/>
            <a:ext cx="4038600" cy="1470025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5334000" cy="147002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 পাঠঃ 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পাঠ্যাংশটুকু নিরবে পড়।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0425"/>
            <a:ext cx="5867400" cy="147002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8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229600" cy="838200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বাওয়ালিদের কথা দলে আলোচনা করে ৩টি বাক্য লিখ।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467600" cy="58169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কাজল বেগম  </a:t>
            </a:r>
          </a:p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দরিয়া দৌলত দক্ষিণ সরকারি প্রাথমিক বিদ্যালয়</a:t>
            </a:r>
          </a:p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বাঞ্চারামপুর,ব্রাহ্মণবাড়িয়া।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130425"/>
            <a:ext cx="4953000" cy="1470025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bn-BD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১। বাওয়ালি কাদের নাম?  </a:t>
            </a:r>
          </a:p>
          <a:p>
            <a:pPr algn="l"/>
            <a:r>
              <a:rPr lang="bn-BD" sz="4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২।সুন্দরবন বাংলাদেশের কোন জায়গায় রয়েছে? </a:t>
            </a:r>
          </a:p>
          <a:p>
            <a:pPr algn="l"/>
            <a:r>
              <a:rPr lang="bn-BD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৩।টোঙ কাকে বলে?</a:t>
            </a:r>
            <a:endParaRPr lang="en-US" sz="5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0200" cy="1143000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LWGN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81800" cy="507174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696200" cy="443198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পরিচয়ঃ </a:t>
            </a:r>
          </a:p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আমার বাংলা বই</a:t>
            </a:r>
          </a:p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বাওয়ালিদের গল্প</a:t>
            </a:r>
          </a:p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আমাদের......করা হয়।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8763000" cy="33855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পাঠ্যাংশটুকু শুনে বুঝতে পারবে।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সুন্দর বনের বিভিন্ন প্রাণীর নাম বলতে পারবে।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পাঠ্যাংশটুকু শুদ্ধ ও স্পষ্ট উচ্চারনে পড়তে পারবে।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সুন্দর বন সম্পর্কে বিভিন্ন প্রশ্নের উত্তর লিখতে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305800" cy="39703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ছড়ার মাধ্যমে ।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আতা গাছে তোতা পাখি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ডালিম গাছে মৌ,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এত ডাকি তবু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কথা কওনা কেন বউ।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1AGB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86000"/>
            <a:ext cx="2354242" cy="2222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6019800" cy="11079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উপস্থাপনের ধাপঃ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36974"/>
            <a:ext cx="6096000" cy="399069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9400" y="4572000"/>
            <a:ext cx="236220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সুন্দরবনের মানচিত্র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438400" y="5410200"/>
            <a:ext cx="2362200" cy="762000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 বন 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forest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50" b="10650"/>
          <a:stretch>
            <a:fillRect/>
          </a:stretch>
        </p:blipFill>
        <p:spPr>
          <a:xfrm>
            <a:off x="685800" y="98425"/>
            <a:ext cx="6477000" cy="4857750"/>
          </a:xfrm>
          <a:ln w="57150">
            <a:solidFill>
              <a:srgbClr val="C0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105400"/>
            <a:ext cx="4343400" cy="381000"/>
          </a:xfrm>
        </p:spPr>
        <p:txBody>
          <a:bodyPr>
            <a:normAutofit fontScale="40000" lnSpcReduction="20000"/>
          </a:bodyPr>
          <a:lstStyle/>
          <a:p>
            <a:r>
              <a:rPr lang="bn-BD" dirty="0" smtClean="0"/>
              <a:t>        </a:t>
            </a:r>
            <a:r>
              <a:rPr lang="bn-BD" sz="3200" dirty="0" smtClean="0"/>
              <a:t>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620000" cy="54054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62400" y="6019801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বাওয়ালি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imagesCAN7SX2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51" r="8451"/>
          <a:stretch>
            <a:fillRect/>
          </a:stretch>
        </p:blipFill>
        <p:spPr>
          <a:xfrm>
            <a:off x="152399" y="304801"/>
            <a:ext cx="5562601" cy="3428999"/>
          </a:xfrm>
          <a:ln w="38100"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10000"/>
            <a:ext cx="4114800" cy="8382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রয়েল বেঙ্গল টাইগার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15000" y="1981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205740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বাঘ মাংসাশী প্রাণী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176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সুন্দর বন  </vt:lpstr>
      <vt:lpstr>Slide 8</vt:lpstr>
      <vt:lpstr>Slide 9</vt:lpstr>
      <vt:lpstr>Slide 10</vt:lpstr>
      <vt:lpstr>Slide 11</vt:lpstr>
      <vt:lpstr>Slide 12</vt:lpstr>
      <vt:lpstr>                  ভালুক</vt:lpstr>
      <vt:lpstr>Slide 14</vt:lpstr>
      <vt:lpstr>Slide 15</vt:lpstr>
      <vt:lpstr>শব্দার্থ</vt:lpstr>
      <vt:lpstr>আদর্শ পাঠ </vt:lpstr>
      <vt:lpstr>নিরব পাঠঃ </vt:lpstr>
      <vt:lpstr>দলীয় কাজঃ</vt:lpstr>
      <vt:lpstr>মূল্যায়ন</vt:lpstr>
      <vt:lpstr>সকলকে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100</cp:revision>
  <dcterms:created xsi:type="dcterms:W3CDTF">2006-08-16T00:00:00Z</dcterms:created>
  <dcterms:modified xsi:type="dcterms:W3CDTF">2013-05-30T05:46:13Z</dcterms:modified>
</cp:coreProperties>
</file>