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72" r:id="rId10"/>
    <p:sldId id="273" r:id="rId11"/>
    <p:sldId id="265" r:id="rId12"/>
    <p:sldId id="262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152400"/>
            <a:ext cx="5410200" cy="2646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ahl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97369"/>
            <a:ext cx="5562600" cy="376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28600" y="457944"/>
            <a:ext cx="777240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পাঠ্যাংশটুকুর বিভিন্ন দিক নিয়ে আলোচনা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4876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শদার্থ ও বাক্য গঠন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14600"/>
            <a:ext cx="85344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বসন্তকাল – বাংলাদেশের একটি ঋতু ।  বসন্ত কালে কোকিল ডাকে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276600"/>
            <a:ext cx="82296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থমথমে – বিপদের ভয়ে নীরব অবস্থা । আকাশে থমথমে ভাব , ঝড় উঠতে পারে । 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419600"/>
            <a:ext cx="8077200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মিছিল –শোভাযাত্রা । একুশে ফেব্রুয়ারির মিছিলে খালি পায়ে যেতে হয়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7772400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টগবগে – গরম হয়ে ওঠা ।  তরুণদের মধ্যে সব সময় টগবগে ভাব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1"/>
            <a:ext cx="85344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যুক্ত বর্ণ ভেঙ্গে লিখা ও শব্দ গঠন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981200"/>
            <a:ext cx="4572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ফাল্গুন   - ল্গু   = ল+গ      বল্গা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971800"/>
            <a:ext cx="54864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   -  ক্ত    =    ক+ত       শক্ত , ভক্ত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58674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বসন্ত -       ন্ত        =          ন+ত      অন্ত , প্রান্ত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72390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সম্মান  -               ম্ম          =                  ম+ম        আম্মা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57200"/>
            <a:ext cx="17430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2209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82595"/>
            <a:ext cx="2133600" cy="268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581400"/>
            <a:ext cx="2514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90600" y="2819400"/>
            <a:ext cx="10668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বরকত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819401"/>
            <a:ext cx="1143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রফিক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096000"/>
            <a:ext cx="1447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জব্বার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6096000"/>
            <a:ext cx="12954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সালাম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457200"/>
            <a:ext cx="4648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382000" cy="830997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চার জন ভাষা শহিদের নাম লিখ ।        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733801"/>
            <a:ext cx="7772400" cy="76944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১ম দল             ২য় দল            ৩য় দল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990601"/>
            <a:ext cx="2514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362201"/>
            <a:ext cx="8763000" cy="132343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 – ১৯৫২ সালের ২১শে ফেব্রুয়ারি গাছে কী কী ফুল ফুটেছিল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962401"/>
            <a:ext cx="8686800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-১৯৫২ সালের ২১ শে ফেব্রুয়ারি কে কে শহিদ হয়েছিলেন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04800" y="5076736"/>
            <a:ext cx="8077200" cy="1200329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 / ভাষার জন্য যারা প্রান দিয়েছেন তাঁদের আমরা কী নামে ডাকি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066801"/>
            <a:ext cx="39624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124200"/>
            <a:ext cx="7467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চার জন ভাষা শহিদ সম্পর্কে তিনটি করে বাক্য লিখে আনবে 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152401"/>
            <a:ext cx="4191000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eautiful-pink-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67000"/>
            <a:ext cx="646176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6934200" cy="37695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শিক্ষক   পরিচিতি    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ফেরদৌস আরা বেগম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সহকারি শিক্ষিকা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/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/>
              <a:t>                       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1"/>
            <a:ext cx="7620000" cy="357020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বিষয়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ব্রুয়ারি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একুশ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-----------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শহিদ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--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76600"/>
            <a:ext cx="4886324" cy="331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       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76200"/>
            <a:ext cx="4191000" cy="11079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1534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1-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পাঠের অংশ টুকু দেখে শুদ্ধ উচ্চারণ করে পড়তে পারবে ।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81000" y="2819400"/>
            <a:ext cx="83820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 – বিভিন্ন শব্দের অর্থ বলতে পারবে এবং ওই শব্দ দিয়ে বাক্য গঠন করতে পারবে ।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82296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–যুক্ত বর্ণ ভেঙ্গে লিখতে ও যুক্ত বর্ণ দিয়ে দুটি করে শব্দ গঠন করতে পারবে ।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638800"/>
            <a:ext cx="85344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 – এই পাঠ থেকে বিভিন্ন প্রশ্নের উত্তর বলতে ও লিখতে পারবে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66800"/>
            <a:ext cx="8001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পাঠের অনুকূল পরিবেশ সৃষ্টি -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983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 একটি ভিডিও আছে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966788"/>
            <a:ext cx="74866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68" y="256212"/>
            <a:ext cx="8438931" cy="6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6781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bn-BD" sz="2800" dirty="0" smtClean="0">
              <a:latin typeface="NikoshLight" pitchFamily="2" charset="0"/>
              <a:cs typeface="NikoshLight" pitchFamily="2" charset="0"/>
            </a:endParaRPr>
          </a:p>
          <a:p>
            <a:endParaRPr lang="en-US" sz="2800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1600200" y="-3"/>
            <a:ext cx="655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791200"/>
            <a:ext cx="4800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১৯৫২ সালের ভাষা আন্দোলন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704433"/>
            <a:ext cx="6248400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পাঠের শিরোনাম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3752671"/>
            <a:ext cx="57912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ভাষা শহিদদের কথা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7050"/>
            <a:ext cx="54102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শিক্ষকের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V="1">
            <a:off x="990600" y="304798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04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362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4384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038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  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V="1">
            <a:off x="3886200" y="3962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dirty="0" smtClean="0"/>
              <a:t>                                     </a:t>
            </a:r>
          </a:p>
          <a:p>
            <a:r>
              <a:rPr lang="en-US" sz="2000" dirty="0" smtClean="0"/>
              <a:t>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2000" dirty="0" smtClean="0"/>
          </a:p>
          <a:p>
            <a:r>
              <a:rPr lang="bn-BD" sz="2000" dirty="0" smtClean="0"/>
              <a:t>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1"/>
            <a:ext cx="5334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শিক্ষার্থীর পাঠ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288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pti feni</cp:lastModifiedBy>
  <cp:revision>29</cp:revision>
  <dcterms:created xsi:type="dcterms:W3CDTF">2006-08-16T00:00:00Z</dcterms:created>
  <dcterms:modified xsi:type="dcterms:W3CDTF">2013-05-30T10:20:41Z</dcterms:modified>
</cp:coreProperties>
</file>