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70" r:id="rId9"/>
    <p:sldId id="271" r:id="rId10"/>
    <p:sldId id="272" r:id="rId11"/>
    <p:sldId id="274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381000"/>
            <a:ext cx="7924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সবাইকে লাল গোলাপ শুভেচ্ছা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828800"/>
            <a:ext cx="5718340" cy="4579228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98" y="1371600"/>
            <a:ext cx="3397005" cy="3124200"/>
          </a:xfrm>
          <a:prstGeom prst="rect">
            <a:avLst/>
          </a:prstGeom>
          <a:ln w="76200">
            <a:solidFill>
              <a:srgbClr val="7030A0"/>
            </a:solidFill>
          </a:ln>
        </p:spPr>
      </p:pic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2" y="1283390"/>
            <a:ext cx="3505198" cy="3212410"/>
          </a:xfrm>
          <a:prstGeom prst="rect">
            <a:avLst/>
          </a:prstGeom>
          <a:ln w="76200">
            <a:solidFill>
              <a:srgbClr val="7030A0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3124200" y="3048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অর্থকরী ফসল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200" y="4800600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পাট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4800600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চা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MustardP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609600"/>
            <a:ext cx="1749552" cy="1676400"/>
          </a:xfrm>
          <a:prstGeom prst="rect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4" name="Picture 3" descr="lentils-split-red-arjuna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609600"/>
            <a:ext cx="1676399" cy="1676400"/>
          </a:xfrm>
          <a:prstGeom prst="rect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5" name="Picture 4" descr="image_3882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609600"/>
            <a:ext cx="1744472" cy="1752600"/>
          </a:xfrm>
          <a:prstGeom prst="rect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6" name="Picture 5" descr="4e0cc63b08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5600" y="3352801"/>
            <a:ext cx="1828800" cy="1752600"/>
          </a:xfrm>
          <a:prstGeom prst="rect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7" name="Picture 6" descr="Dof8PmzwGV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4664" y="3276600"/>
            <a:ext cx="1846072" cy="1752600"/>
          </a:xfrm>
          <a:prstGeom prst="rect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1524000" y="51816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গম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47800" y="238702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সরিষা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6600" y="2401669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বিভিন্ন ধরনের ডাল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29400" y="24384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শাকসবজি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62800" y="52578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মসলা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57400" y="5874603"/>
            <a:ext cx="5638800" cy="8309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এ গুলো ও কৃষিজ সম্পদ।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2209800"/>
            <a:ext cx="7467600" cy="707886"/>
          </a:xfrm>
          <a:prstGeom prst="rect">
            <a:avLst/>
          </a:prstGeom>
          <a:solidFill>
            <a:srgbClr val="00B0F0"/>
          </a:solidFill>
          <a:ln w="762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শিক্ষার্থীদের পাঠ্যাংশটুকু নিরবে পড়তে দেব।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7696200" cy="2554545"/>
          </a:xfrm>
          <a:prstGeom prst="rect">
            <a:avLst/>
          </a:prstGeom>
          <a:solidFill>
            <a:srgbClr val="FFFF00"/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দলীয় কাজঃ শিক্ষার্থীদের তিনটি দলে ভাগ করে নিচের প্রশ্নগুলোর উত্তর বলতে দেব।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ধান দলঃ বাংলাদেশের সম্পদ গুলোর নাম বল।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পাট দলঃ বাংলাদেশের প্রধান কৃষিজ সম্পদের নাম বল।  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চা দলঃ বাংলাদেশের অর্থকরী ফসলের নাম বল।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676400"/>
            <a:ext cx="7162800" cy="3170099"/>
          </a:xfrm>
          <a:prstGeom prst="rect">
            <a:avLst/>
          </a:prstGeom>
          <a:solidFill>
            <a:srgbClr val="00B0F0"/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মূল্যায়নঃ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ক। বাংলাদেশের সম্পদগুলো কী কী লিখ?</a:t>
            </a:r>
          </a:p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খ । বাংলাদেশের প্রধান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কৃষিজ সম্পদ ছাড়া ও আর কী কী কৃষিজ সম্পদ আছে লিখ?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676400"/>
            <a:ext cx="6858000" cy="2800767"/>
          </a:xfrm>
          <a:prstGeom prst="rect">
            <a:avLst/>
          </a:prstGeom>
          <a:solidFill>
            <a:schemeClr val="bg2"/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পরিকল্পিত কাজঃ</a:t>
            </a:r>
          </a:p>
          <a:p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কী কী ফসল রপ্তানি করে বৈদেশিক মুদ্রা অর্জিত হয় তা লিখে আনবে?</a:t>
            </a:r>
            <a:endParaRPr lang="en-US" sz="4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-76200"/>
            <a:ext cx="67056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birds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371600"/>
            <a:ext cx="6296638" cy="4495800"/>
          </a:xfrm>
          <a:prstGeom prst="rect">
            <a:avLst/>
          </a:prstGeom>
          <a:ln w="57150">
            <a:solidFill>
              <a:srgbClr val="0070C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524000"/>
            <a:ext cx="7086600" cy="25853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রাজিয়া বেগম (সহকারি শিক্ষিকা)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ইব্রাহিম পুর উত্তর সরকারি প্রাথমিক বিদ্যালয়।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নবীনগর, ব্রাহ্মণবাড়িয়া।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8686800" cy="323165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পাঠের পরিচিতিঃ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শ্রেণিঃ তৃতীয়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বিষয়ঃ বাংলাদেশ ও বিশ্বপরিচয়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পাঠের শিরোনামঃবাংলাদেশের সম্পদ(কৃষিজ সম্পদ)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পাঠ্যাংশঃ বাংলাদেশের বিভিন্ন সম্পদের.........উৎপাদিত হয়।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600200"/>
            <a:ext cx="8458200" cy="19389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শিখনফলঃ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 বাংলাদেশের চার ধরনের সম্পদের নাম  বলতে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 বাংলাদেশের কৃষিজ সম্পদ গুলোর নাম লিখতে পারবে।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1493"/>
            <a:ext cx="7772400" cy="67403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3600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আবেগ</a:t>
            </a:r>
            <a:r>
              <a:rPr lang="bn-BD" sz="3600" u="sng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u="sng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সৃষ্টিঃ</a:t>
            </a:r>
            <a:r>
              <a:rPr lang="bn-BD" sz="3600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গানের মাধ্যমে।</a:t>
            </a:r>
          </a:p>
          <a:p>
            <a:pPr algn="ctr"/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আমি বাংলায় কথা কই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আমি বাংলার কথা কই,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আমি আমার আমিকে চিরদিন 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এই বাংলায় খুঁজে পাই,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বাংলা আমার ভালোবাসা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বাংলা মায়ের কোল,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আমি একবার দেখি বারবার দেখি</a:t>
            </a: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দেখি বাংলার মুখ।।</a:t>
            </a:r>
          </a:p>
          <a:p>
            <a:pPr algn="ctr"/>
            <a:endParaRPr lang="bn-BD" sz="3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2133600"/>
            <a:ext cx="4953000" cy="923330"/>
          </a:xfrm>
          <a:prstGeom prst="rect">
            <a:avLst/>
          </a:prstGeom>
          <a:solidFill>
            <a:schemeClr val="accent3"/>
          </a:solidFill>
          <a:ln w="762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উপস্থাপনের ধাপসমূহঃ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828800"/>
            <a:ext cx="6781800" cy="11079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পাঠ সংশ্লিষ্ট ছবি প্রদর্শন।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gricultu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838200"/>
            <a:ext cx="3327400" cy="2152650"/>
          </a:xfrm>
          <a:prstGeom prst="rect">
            <a:avLst/>
          </a:prstGeom>
          <a:ln w="57150">
            <a:solidFill>
              <a:srgbClr val="00B050"/>
            </a:solidFill>
          </a:ln>
        </p:spPr>
      </p:pic>
      <p:pic>
        <p:nvPicPr>
          <p:cNvPr id="3" name="Picture 2" descr="sundarban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861061"/>
            <a:ext cx="3124200" cy="2186939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0" y="3657600"/>
            <a:ext cx="3047999" cy="2355941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pic>
        <p:nvPicPr>
          <p:cNvPr id="5" name="Picture 4" descr="natural-gas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3733800"/>
            <a:ext cx="3285308" cy="2456962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1828800" y="3195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কৃষিজ সম্পদ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48400" y="3119735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বনজ সম্পদ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618238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খনিজ সম্পদ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72200" y="618238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পানি সম্পদ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5600" y="2286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বাংলাদেশের সম্পদ</a:t>
            </a:r>
            <a:endParaRPr lang="en-US" sz="4000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gricultu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219200"/>
            <a:ext cx="2286000" cy="2000250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pic>
        <p:nvPicPr>
          <p:cNvPr id="3" name="Picture 2" descr="banner_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4770" y="1066800"/>
            <a:ext cx="2264229" cy="1981200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5600" y="4114800"/>
            <a:ext cx="3055402" cy="1981200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828800" y="2286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বাংলাদেশের প্রধান কৃষিজ সম্পদ</a:t>
            </a:r>
            <a:endParaRPr lang="en-US" sz="3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3200400"/>
            <a:ext cx="121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ধান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38800" y="3200400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2400" y="6019800"/>
            <a:ext cx="99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চা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229</Words>
  <Application>Microsoft Office PowerPoint</Application>
  <PresentationFormat>On-screen Show (4:3)</PresentationFormat>
  <Paragraphs>56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PTI</cp:lastModifiedBy>
  <cp:revision>166</cp:revision>
  <dcterms:created xsi:type="dcterms:W3CDTF">2006-08-16T00:00:00Z</dcterms:created>
  <dcterms:modified xsi:type="dcterms:W3CDTF">2013-05-30T07:32:22Z</dcterms:modified>
</cp:coreProperties>
</file>