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60" r:id="rId4"/>
    <p:sldId id="261" r:id="rId5"/>
    <p:sldId id="274" r:id="rId6"/>
    <p:sldId id="273" r:id="rId7"/>
    <p:sldId id="271" r:id="rId8"/>
    <p:sldId id="272" r:id="rId9"/>
    <p:sldId id="269" r:id="rId10"/>
    <p:sldId id="270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51" autoAdjust="0"/>
  </p:normalViewPr>
  <p:slideViewPr>
    <p:cSldViewPr>
      <p:cViewPr varScale="1">
        <p:scale>
          <a:sx n="64" d="100"/>
          <a:sy n="64" d="100"/>
        </p:scale>
        <p:origin x="-15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995AD-1CE4-4CB5-B317-8C26806B9201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A70207-8D44-45E1-BB91-829FC5273E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609600"/>
            <a:ext cx="46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Good morning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imagesCA4CK7X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1500725"/>
            <a:ext cx="6905469" cy="4595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 rot="1975570">
            <a:off x="139507" y="1142972"/>
            <a:ext cx="685800" cy="1371600"/>
            <a:chOff x="228600" y="-457200"/>
            <a:chExt cx="2057400" cy="2438400"/>
          </a:xfrm>
        </p:grpSpPr>
        <p:sp>
          <p:nvSpPr>
            <p:cNvPr id="3" name="Rectangle 2"/>
            <p:cNvSpPr/>
            <p:nvPr/>
          </p:nvSpPr>
          <p:spPr>
            <a:xfrm>
              <a:off x="457200" y="-457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28600" y="-457200"/>
              <a:ext cx="685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A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 rot="1626942">
            <a:off x="464573" y="259054"/>
            <a:ext cx="762000" cy="1219200"/>
            <a:chOff x="2667000" y="-619760"/>
            <a:chExt cx="1828800" cy="2600960"/>
          </a:xfrm>
        </p:grpSpPr>
        <p:sp>
          <p:nvSpPr>
            <p:cNvPr id="6" name="Rectangle 5"/>
            <p:cNvSpPr/>
            <p:nvPr/>
          </p:nvSpPr>
          <p:spPr>
            <a:xfrm>
              <a:off x="2667000" y="-457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49880" y="-619760"/>
              <a:ext cx="533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B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 rot="1195954">
            <a:off x="3657600" y="430995"/>
            <a:ext cx="914400" cy="990600"/>
            <a:chOff x="7207624" y="-162560"/>
            <a:chExt cx="1828800" cy="2600960"/>
          </a:xfrm>
        </p:grpSpPr>
        <p:sp>
          <p:nvSpPr>
            <p:cNvPr id="9" name="Rectangle 8"/>
            <p:cNvSpPr/>
            <p:nvPr/>
          </p:nvSpPr>
          <p:spPr>
            <a:xfrm>
              <a:off x="7207624" y="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410824" y="-162560"/>
              <a:ext cx="533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F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rot="1339251">
            <a:off x="2904624" y="292975"/>
            <a:ext cx="609600" cy="1371600"/>
            <a:chOff x="-261257" y="2209800"/>
            <a:chExt cx="2090057" cy="2438400"/>
          </a:xfrm>
        </p:grpSpPr>
        <p:sp>
          <p:nvSpPr>
            <p:cNvPr id="12" name="Rectangle 11"/>
            <p:cNvSpPr/>
            <p:nvPr/>
          </p:nvSpPr>
          <p:spPr>
            <a:xfrm>
              <a:off x="0" y="22098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261257" y="2480733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E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rot="2177796">
            <a:off x="4343400" y="342872"/>
            <a:ext cx="685800" cy="914400"/>
            <a:chOff x="2743200" y="2362200"/>
            <a:chExt cx="1828800" cy="2438400"/>
          </a:xfrm>
        </p:grpSpPr>
        <p:sp>
          <p:nvSpPr>
            <p:cNvPr id="15" name="Rectangle 14"/>
            <p:cNvSpPr/>
            <p:nvPr/>
          </p:nvSpPr>
          <p:spPr>
            <a:xfrm>
              <a:off x="2743200" y="2362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909455" y="2490537"/>
              <a:ext cx="9144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G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rot="2159603">
            <a:off x="5105400" y="26378"/>
            <a:ext cx="609600" cy="1600200"/>
            <a:chOff x="3472543" y="2514600"/>
            <a:chExt cx="2090057" cy="2438400"/>
          </a:xfrm>
        </p:grpSpPr>
        <p:sp>
          <p:nvSpPr>
            <p:cNvPr id="18" name="Rectangle 17"/>
            <p:cNvSpPr/>
            <p:nvPr/>
          </p:nvSpPr>
          <p:spPr>
            <a:xfrm>
              <a:off x="3733800" y="25146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472543" y="2743200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H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 rot="2245714">
            <a:off x="5791200" y="304800"/>
            <a:ext cx="685800" cy="1371600"/>
            <a:chOff x="5638800" y="2514600"/>
            <a:chExt cx="1828800" cy="2438400"/>
          </a:xfrm>
        </p:grpSpPr>
        <p:sp>
          <p:nvSpPr>
            <p:cNvPr id="21" name="Rectangle 20"/>
            <p:cNvSpPr/>
            <p:nvPr/>
          </p:nvSpPr>
          <p:spPr>
            <a:xfrm>
              <a:off x="5638800" y="25146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867400" y="2819400"/>
              <a:ext cx="609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I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 rot="1521972">
            <a:off x="6553200" y="242278"/>
            <a:ext cx="990600" cy="1524000"/>
            <a:chOff x="5638800" y="2514600"/>
            <a:chExt cx="1828800" cy="2438400"/>
          </a:xfrm>
        </p:grpSpPr>
        <p:sp>
          <p:nvSpPr>
            <p:cNvPr id="24" name="Rectangle 23"/>
            <p:cNvSpPr/>
            <p:nvPr/>
          </p:nvSpPr>
          <p:spPr>
            <a:xfrm>
              <a:off x="5638800" y="25146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48400" y="2743200"/>
              <a:ext cx="609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J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 rot="2790445">
            <a:off x="8001000" y="3810000"/>
            <a:ext cx="685800" cy="1524000"/>
            <a:chOff x="5638800" y="2514600"/>
            <a:chExt cx="1828800" cy="2438400"/>
          </a:xfrm>
        </p:grpSpPr>
        <p:sp>
          <p:nvSpPr>
            <p:cNvPr id="27" name="Rectangle 26"/>
            <p:cNvSpPr/>
            <p:nvPr/>
          </p:nvSpPr>
          <p:spPr>
            <a:xfrm>
              <a:off x="5638800" y="25146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638800" y="2895600"/>
              <a:ext cx="6096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N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 rot="2651949">
            <a:off x="7696200" y="2514600"/>
            <a:ext cx="1066800" cy="1295400"/>
            <a:chOff x="5638800" y="2514600"/>
            <a:chExt cx="1828800" cy="2438400"/>
          </a:xfrm>
        </p:grpSpPr>
        <p:sp>
          <p:nvSpPr>
            <p:cNvPr id="30" name="Rectangle 29"/>
            <p:cNvSpPr/>
            <p:nvPr/>
          </p:nvSpPr>
          <p:spPr>
            <a:xfrm>
              <a:off x="5638800" y="25146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638800" y="2895600"/>
              <a:ext cx="609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M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 rot="2641492">
            <a:off x="7696200" y="1295400"/>
            <a:ext cx="762000" cy="1371600"/>
            <a:chOff x="5257800" y="2514600"/>
            <a:chExt cx="1905000" cy="2438400"/>
          </a:xfrm>
        </p:grpSpPr>
        <p:sp>
          <p:nvSpPr>
            <p:cNvPr id="33" name="Rectangle 32"/>
            <p:cNvSpPr/>
            <p:nvPr/>
          </p:nvSpPr>
          <p:spPr>
            <a:xfrm>
              <a:off x="5257800" y="2514600"/>
              <a:ext cx="19050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943600" y="2895600"/>
              <a:ext cx="609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L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 rot="2714066">
            <a:off x="7696200" y="584337"/>
            <a:ext cx="762000" cy="1143000"/>
            <a:chOff x="0" y="2209800"/>
            <a:chExt cx="1828800" cy="2438400"/>
          </a:xfrm>
        </p:grpSpPr>
        <p:sp>
          <p:nvSpPr>
            <p:cNvPr id="36" name="Rectangle 35"/>
            <p:cNvSpPr/>
            <p:nvPr/>
          </p:nvSpPr>
          <p:spPr>
            <a:xfrm>
              <a:off x="0" y="22098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52400" y="2590800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K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 rot="3434486">
            <a:off x="7696200" y="5156790"/>
            <a:ext cx="1066800" cy="1066800"/>
            <a:chOff x="2667000" y="-457200"/>
            <a:chExt cx="1828800" cy="2438400"/>
          </a:xfrm>
        </p:grpSpPr>
        <p:sp>
          <p:nvSpPr>
            <p:cNvPr id="39" name="Rectangle 38"/>
            <p:cNvSpPr/>
            <p:nvPr/>
          </p:nvSpPr>
          <p:spPr>
            <a:xfrm>
              <a:off x="2667000" y="-457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137095" y="-457200"/>
              <a:ext cx="533401" cy="1200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O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 rot="2442121">
            <a:off x="1414314" y="211267"/>
            <a:ext cx="838200" cy="1143000"/>
            <a:chOff x="0" y="1834662"/>
            <a:chExt cx="1828800" cy="2813538"/>
          </a:xfrm>
        </p:grpSpPr>
        <p:sp>
          <p:nvSpPr>
            <p:cNvPr id="42" name="Rectangle 41"/>
            <p:cNvSpPr/>
            <p:nvPr/>
          </p:nvSpPr>
          <p:spPr>
            <a:xfrm>
              <a:off x="0" y="22098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32509" y="1834662"/>
              <a:ext cx="838200" cy="1200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C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 rot="1286970">
            <a:off x="2119363" y="426392"/>
            <a:ext cx="838200" cy="914400"/>
            <a:chOff x="0" y="2209800"/>
            <a:chExt cx="1828800" cy="2438400"/>
          </a:xfrm>
        </p:grpSpPr>
        <p:sp>
          <p:nvSpPr>
            <p:cNvPr id="45" name="Rectangle 44"/>
            <p:cNvSpPr/>
            <p:nvPr/>
          </p:nvSpPr>
          <p:spPr>
            <a:xfrm>
              <a:off x="0" y="22098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3201" y="234526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D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 rot="2005069">
            <a:off x="2895600" y="5257800"/>
            <a:ext cx="609600" cy="1143000"/>
            <a:chOff x="2667000" y="-457200"/>
            <a:chExt cx="1828800" cy="2438400"/>
          </a:xfrm>
        </p:grpSpPr>
        <p:sp>
          <p:nvSpPr>
            <p:cNvPr id="48" name="Rectangle 47"/>
            <p:cNvSpPr/>
            <p:nvPr/>
          </p:nvSpPr>
          <p:spPr>
            <a:xfrm>
              <a:off x="2667000" y="-457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200400" y="152400"/>
              <a:ext cx="533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T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 rot="3408497">
            <a:off x="4648200" y="5181600"/>
            <a:ext cx="990600" cy="1295400"/>
            <a:chOff x="2667000" y="-457200"/>
            <a:chExt cx="1828800" cy="2438400"/>
          </a:xfrm>
        </p:grpSpPr>
        <p:sp>
          <p:nvSpPr>
            <p:cNvPr id="51" name="Rectangle 50"/>
            <p:cNvSpPr/>
            <p:nvPr/>
          </p:nvSpPr>
          <p:spPr>
            <a:xfrm>
              <a:off x="2667000" y="-457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200400" y="152400"/>
              <a:ext cx="533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R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 rot="3311978">
            <a:off x="3657600" y="5334000"/>
            <a:ext cx="990600" cy="1066800"/>
            <a:chOff x="2667000" y="-457200"/>
            <a:chExt cx="1828800" cy="2438400"/>
          </a:xfrm>
        </p:grpSpPr>
        <p:sp>
          <p:nvSpPr>
            <p:cNvPr id="54" name="Rectangle 53"/>
            <p:cNvSpPr/>
            <p:nvPr/>
          </p:nvSpPr>
          <p:spPr>
            <a:xfrm>
              <a:off x="2667000" y="-457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200400" y="152400"/>
              <a:ext cx="533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S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 rot="4155690">
            <a:off x="5791200" y="5410200"/>
            <a:ext cx="990600" cy="1066800"/>
            <a:chOff x="2667000" y="-457200"/>
            <a:chExt cx="1828800" cy="2438400"/>
          </a:xfrm>
        </p:grpSpPr>
        <p:sp>
          <p:nvSpPr>
            <p:cNvPr id="57" name="Rectangle 56"/>
            <p:cNvSpPr/>
            <p:nvPr/>
          </p:nvSpPr>
          <p:spPr>
            <a:xfrm>
              <a:off x="2667000" y="-457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200400" y="152400"/>
              <a:ext cx="533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Q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 rot="2177260">
            <a:off x="1905000" y="5257800"/>
            <a:ext cx="838200" cy="1219200"/>
            <a:chOff x="2667000" y="-457200"/>
            <a:chExt cx="1828800" cy="2438400"/>
          </a:xfrm>
        </p:grpSpPr>
        <p:sp>
          <p:nvSpPr>
            <p:cNvPr id="60" name="Rectangle 59"/>
            <p:cNvSpPr/>
            <p:nvPr/>
          </p:nvSpPr>
          <p:spPr>
            <a:xfrm>
              <a:off x="2667000" y="-457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200400" y="152400"/>
              <a:ext cx="533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U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 rot="4073806">
            <a:off x="360415" y="3244974"/>
            <a:ext cx="838200" cy="1102175"/>
            <a:chOff x="2667000" y="-957932"/>
            <a:chExt cx="1828800" cy="2939132"/>
          </a:xfrm>
        </p:grpSpPr>
        <p:sp>
          <p:nvSpPr>
            <p:cNvPr id="63" name="Rectangle 62"/>
            <p:cNvSpPr/>
            <p:nvPr/>
          </p:nvSpPr>
          <p:spPr>
            <a:xfrm>
              <a:off x="2667000" y="-457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896810" y="-957932"/>
              <a:ext cx="5334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Y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 rot="3227585">
            <a:off x="394886" y="4826883"/>
            <a:ext cx="838200" cy="1524000"/>
            <a:chOff x="2260600" y="-335280"/>
            <a:chExt cx="2235200" cy="2438400"/>
          </a:xfrm>
        </p:grpSpPr>
        <p:sp>
          <p:nvSpPr>
            <p:cNvPr id="66" name="Rectangle 65"/>
            <p:cNvSpPr/>
            <p:nvPr/>
          </p:nvSpPr>
          <p:spPr>
            <a:xfrm>
              <a:off x="2667000" y="-33528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260600" y="30480"/>
              <a:ext cx="533400" cy="1200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W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 rot="2476660">
            <a:off x="1066800" y="5181600"/>
            <a:ext cx="990600" cy="1295400"/>
            <a:chOff x="2667000" y="-457200"/>
            <a:chExt cx="1828800" cy="2438400"/>
          </a:xfrm>
        </p:grpSpPr>
        <p:sp>
          <p:nvSpPr>
            <p:cNvPr id="69" name="Rectangle 68"/>
            <p:cNvSpPr/>
            <p:nvPr/>
          </p:nvSpPr>
          <p:spPr>
            <a:xfrm>
              <a:off x="2667000" y="-457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200400" y="152400"/>
              <a:ext cx="533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V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 rot="3270273">
            <a:off x="328888" y="4049329"/>
            <a:ext cx="830482" cy="1197739"/>
            <a:chOff x="2667000" y="-457200"/>
            <a:chExt cx="1828800" cy="2438400"/>
          </a:xfrm>
        </p:grpSpPr>
        <p:sp>
          <p:nvSpPr>
            <p:cNvPr id="72" name="Rectangle 71"/>
            <p:cNvSpPr/>
            <p:nvPr/>
          </p:nvSpPr>
          <p:spPr>
            <a:xfrm>
              <a:off x="2667000" y="-457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200400" y="152400"/>
              <a:ext cx="533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X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 rot="2599265">
            <a:off x="421436" y="2124886"/>
            <a:ext cx="762000" cy="1295400"/>
            <a:chOff x="2667000" y="-457200"/>
            <a:chExt cx="1828800" cy="2438400"/>
          </a:xfrm>
        </p:grpSpPr>
        <p:sp>
          <p:nvSpPr>
            <p:cNvPr id="75" name="Rectangle 74"/>
            <p:cNvSpPr/>
            <p:nvPr/>
          </p:nvSpPr>
          <p:spPr>
            <a:xfrm>
              <a:off x="2667000" y="-457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200400" y="152400"/>
              <a:ext cx="533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Z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 rot="4267642">
            <a:off x="6705600" y="5181600"/>
            <a:ext cx="838200" cy="1295400"/>
            <a:chOff x="2667000" y="-457200"/>
            <a:chExt cx="1828800" cy="2438400"/>
          </a:xfrm>
        </p:grpSpPr>
        <p:sp>
          <p:nvSpPr>
            <p:cNvPr id="78" name="Rectangle 77"/>
            <p:cNvSpPr/>
            <p:nvPr/>
          </p:nvSpPr>
          <p:spPr>
            <a:xfrm>
              <a:off x="2667000" y="-457200"/>
              <a:ext cx="1828800" cy="24384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200400" y="152400"/>
              <a:ext cx="533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7030A0"/>
                  </a:solidFill>
                </a:rPr>
                <a:t>P</a:t>
              </a:r>
              <a:endParaRPr lang="en-US" sz="7200" b="1" dirty="0">
                <a:solidFill>
                  <a:srgbClr val="7030A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5638800" cy="221599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13800" dirty="0" smtClean="0">
                <a:latin typeface="Times New Roman" pitchFamily="18" charset="0"/>
                <a:cs typeface="Times New Roman" pitchFamily="18" charset="0"/>
              </a:rPr>
              <a:t>Thanks</a:t>
            </a:r>
            <a:endParaRPr lang="en-US" sz="13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CAY1VHJ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3352800"/>
            <a:ext cx="3824288" cy="2864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134070"/>
            <a:ext cx="5562600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Teacher’s Identity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3039070"/>
            <a:ext cx="4724400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Shanaj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Sultana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0" y="4778514"/>
            <a:ext cx="44958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Assistant  Teacher      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10"/>
          <p:cNvSpPr/>
          <p:nvPr/>
        </p:nvSpPr>
        <p:spPr>
          <a:xfrm>
            <a:off x="3429000" y="12954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914400" y="228600"/>
            <a:ext cx="5867400" cy="132343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Class .One</a:t>
            </a:r>
            <a:endParaRPr lang="en-US" sz="8000" dirty="0"/>
          </a:p>
        </p:txBody>
      </p:sp>
      <p:sp>
        <p:nvSpPr>
          <p:cNvPr id="24" name="TextBox 23"/>
          <p:cNvSpPr txBox="1"/>
          <p:nvPr/>
        </p:nvSpPr>
        <p:spPr>
          <a:xfrm>
            <a:off x="1371600" y="3705761"/>
            <a:ext cx="43434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Lesson .5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1905000"/>
            <a:ext cx="78486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Subject . English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00200" y="5248870"/>
            <a:ext cx="3810000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Look and say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508337"/>
            <a:ext cx="6324600" cy="101566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Learning Outcomes</a:t>
            </a:r>
            <a:endParaRPr lang="en-US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2497991"/>
            <a:ext cx="8001000" cy="329320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Students will be able to </a:t>
            </a:r>
          </a:p>
          <a:p>
            <a:r>
              <a:rPr lang="en-US" sz="4000" dirty="0" smtClean="0"/>
              <a:t>1.recognige and </a:t>
            </a:r>
            <a:r>
              <a:rPr lang="en-US" sz="4400" dirty="0" smtClean="0"/>
              <a:t>read the  capital  letters</a:t>
            </a:r>
            <a:endParaRPr lang="en-US" sz="4000" dirty="0" smtClean="0"/>
          </a:p>
          <a:p>
            <a:endParaRPr lang="en-US" sz="4000" dirty="0" smtClean="0"/>
          </a:p>
          <a:p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854450" y="3086100"/>
          <a:ext cx="1435100" cy="685800"/>
        </p:xfrm>
        <a:graphic>
          <a:graphicData uri="http://schemas.openxmlformats.org/presentationml/2006/ole">
            <p:oleObj spid="_x0000_s1026" name="Packager Shell Object" showAsIcon="1" r:id="rId3" imgW="1435320" imgH="685800" progId="Package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47800" y="921603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</a:rPr>
              <a:t>Now, we enjoy a video.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8534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57200"/>
            <a:ext cx="7721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233" y="457200"/>
            <a:ext cx="8326967" cy="624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717675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67</Words>
  <Application>Microsoft Office PowerPoint</Application>
  <PresentationFormat>On-screen Show (4:3)</PresentationFormat>
  <Paragraphs>39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Package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feni</dc:creator>
  <cp:lastModifiedBy>PTI</cp:lastModifiedBy>
  <cp:revision>73</cp:revision>
  <dcterms:created xsi:type="dcterms:W3CDTF">2006-08-16T00:00:00Z</dcterms:created>
  <dcterms:modified xsi:type="dcterms:W3CDTF">2013-05-30T04:06:42Z</dcterms:modified>
</cp:coreProperties>
</file>