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62" r:id="rId3"/>
    <p:sldId id="261" r:id="rId4"/>
    <p:sldId id="256" r:id="rId5"/>
    <p:sldId id="264" r:id="rId6"/>
    <p:sldId id="266" r:id="rId7"/>
    <p:sldId id="257" r:id="rId8"/>
    <p:sldId id="259" r:id="rId9"/>
    <p:sldId id="260" r:id="rId10"/>
    <p:sldId id="263" r:id="rId11"/>
    <p:sldId id="265" r:id="rId12"/>
    <p:sldId id="267" r:id="rId13"/>
    <p:sldId id="268" r:id="rId14"/>
    <p:sldId id="271" r:id="rId15"/>
    <p:sldId id="275" r:id="rId16"/>
    <p:sldId id="272" r:id="rId17"/>
    <p:sldId id="273" r:id="rId18"/>
    <p:sldId id="26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91" autoAdjust="0"/>
    <p:restoredTop sz="94660"/>
  </p:normalViewPr>
  <p:slideViewPr>
    <p:cSldViewPr>
      <p:cViewPr>
        <p:scale>
          <a:sx n="50" d="100"/>
          <a:sy n="50" d="100"/>
        </p:scale>
        <p:origin x="-52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DAC89-A7CE-4C38-9C60-6186B9D4ABD9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57978-045A-4D19-B7E4-8688776867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57978-045A-4D19-B7E4-8688776867D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51ECC7-9C22-4933-8CB6-6BD1DD7B4E0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7B7486A-5C03-4F30-95C9-F72C858CBAF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B4DE4C-5598-4805-B874-FCAA944137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11" Type="http://schemas.openxmlformats.org/officeDocument/2006/relationships/image" Target="../media/image12.gif"/><Relationship Id="rId5" Type="http://schemas.openxmlformats.org/officeDocument/2006/relationships/image" Target="../media/image6.gif"/><Relationship Id="rId10" Type="http://schemas.openxmlformats.org/officeDocument/2006/relationships/image" Target="../media/image11.gif"/><Relationship Id="rId4" Type="http://schemas.openxmlformats.org/officeDocument/2006/relationships/image" Target="../media/image5.gif"/><Relationship Id="rId9" Type="http://schemas.openxmlformats.org/officeDocument/2006/relationships/image" Target="../media/image10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7" Type="http://schemas.openxmlformats.org/officeDocument/2006/relationships/image" Target="../media/image19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gif"/><Relationship Id="rId7" Type="http://schemas.openxmlformats.org/officeDocument/2006/relationships/image" Target="../media/image25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gif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emf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eaf-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80000">
            <a:off x="5620464" y="4681982"/>
            <a:ext cx="1338156" cy="828674"/>
          </a:xfrm>
          <a:prstGeom prst="rect">
            <a:avLst/>
          </a:prstGeom>
        </p:spPr>
      </p:pic>
      <p:grpSp>
        <p:nvGrpSpPr>
          <p:cNvPr id="2" name="Group 10"/>
          <p:cNvGrpSpPr/>
          <p:nvPr/>
        </p:nvGrpSpPr>
        <p:grpSpPr>
          <a:xfrm rot="21180000">
            <a:off x="6314894" y="4068032"/>
            <a:ext cx="2343150" cy="3116270"/>
            <a:chOff x="5886450" y="3654646"/>
            <a:chExt cx="2343150" cy="3116270"/>
          </a:xfrm>
        </p:grpSpPr>
        <p:pic>
          <p:nvPicPr>
            <p:cNvPr id="4" name="Picture 3" descr="Kando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6450" y="3654646"/>
              <a:ext cx="2343150" cy="3116270"/>
            </a:xfrm>
            <a:prstGeom prst="rect">
              <a:avLst/>
            </a:prstGeom>
          </p:spPr>
        </p:pic>
        <p:pic>
          <p:nvPicPr>
            <p:cNvPr id="6" name="Picture 5" descr="Bud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77000" y="3962400"/>
              <a:ext cx="157062" cy="295276"/>
            </a:xfrm>
            <a:prstGeom prst="rect">
              <a:avLst/>
            </a:prstGeom>
          </p:spPr>
        </p:pic>
      </p:grpSp>
      <p:pic>
        <p:nvPicPr>
          <p:cNvPr id="7" name="Picture 6" descr="Flower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80000">
            <a:off x="4221983" y="2615274"/>
            <a:ext cx="2895600" cy="2644568"/>
          </a:xfrm>
          <a:prstGeom prst="rect">
            <a:avLst/>
          </a:prstGeom>
        </p:spPr>
      </p:pic>
      <p:pic>
        <p:nvPicPr>
          <p:cNvPr id="8" name="Picture 7" descr="Leaf-2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80000">
            <a:off x="6372229" y="3593532"/>
            <a:ext cx="1931982" cy="1914524"/>
          </a:xfrm>
          <a:prstGeom prst="rect">
            <a:avLst/>
          </a:prstGeom>
        </p:spPr>
      </p:pic>
      <p:grpSp>
        <p:nvGrpSpPr>
          <p:cNvPr id="3" name="Group 24"/>
          <p:cNvGrpSpPr/>
          <p:nvPr/>
        </p:nvGrpSpPr>
        <p:grpSpPr>
          <a:xfrm>
            <a:off x="-19050" y="187034"/>
            <a:ext cx="9220200" cy="6899566"/>
            <a:chOff x="-19050" y="187034"/>
            <a:chExt cx="9220200" cy="6899566"/>
          </a:xfrm>
        </p:grpSpPr>
        <p:pic>
          <p:nvPicPr>
            <p:cNvPr id="9" name="Picture 8" descr="Degin_1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736" y="187034"/>
              <a:ext cx="9029700" cy="1343025"/>
            </a:xfrm>
            <a:prstGeom prst="rect">
              <a:avLst/>
            </a:prstGeom>
          </p:spPr>
        </p:pic>
        <p:pic>
          <p:nvPicPr>
            <p:cNvPr id="10" name="Picture 9" descr="degin_3.g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743950" y="4133850"/>
              <a:ext cx="457200" cy="2695575"/>
            </a:xfrm>
            <a:prstGeom prst="rect">
              <a:avLst/>
            </a:prstGeom>
          </p:spPr>
        </p:pic>
        <p:pic>
          <p:nvPicPr>
            <p:cNvPr id="12" name="Picture 11" descr="degin_5.gif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19050" y="1497816"/>
              <a:ext cx="457200" cy="2695575"/>
            </a:xfrm>
            <a:prstGeom prst="rect">
              <a:avLst/>
            </a:prstGeom>
          </p:spPr>
        </p:pic>
        <p:pic>
          <p:nvPicPr>
            <p:cNvPr id="13" name="Picture 12" descr="degin_6.gif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721436" y="1482436"/>
              <a:ext cx="457200" cy="2667000"/>
            </a:xfrm>
            <a:prstGeom prst="rect">
              <a:avLst/>
            </a:prstGeom>
          </p:spPr>
        </p:pic>
        <p:pic>
          <p:nvPicPr>
            <p:cNvPr id="14" name="Picture 13" descr="degin_4.gif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-19050" y="4162425"/>
              <a:ext cx="457200" cy="2695575"/>
            </a:xfrm>
            <a:prstGeom prst="rect">
              <a:avLst/>
            </a:prstGeom>
          </p:spPr>
        </p:pic>
        <p:sp>
          <p:nvSpPr>
            <p:cNvPr id="23" name="Freeform 22"/>
            <p:cNvSpPr/>
            <p:nvPr/>
          </p:nvSpPr>
          <p:spPr>
            <a:xfrm>
              <a:off x="0" y="6096000"/>
              <a:ext cx="9144000" cy="990600"/>
            </a:xfrm>
            <a:custGeom>
              <a:avLst/>
              <a:gdLst>
                <a:gd name="connsiteX0" fmla="*/ 0 w 9144000"/>
                <a:gd name="connsiteY0" fmla="*/ 0 h 990600"/>
                <a:gd name="connsiteX1" fmla="*/ 9144000 w 9144000"/>
                <a:gd name="connsiteY1" fmla="*/ 0 h 990600"/>
                <a:gd name="connsiteX2" fmla="*/ 9144000 w 9144000"/>
                <a:gd name="connsiteY2" fmla="*/ 990600 h 990600"/>
                <a:gd name="connsiteX3" fmla="*/ 0 w 9144000"/>
                <a:gd name="connsiteY3" fmla="*/ 990600 h 990600"/>
                <a:gd name="connsiteX4" fmla="*/ 0 w 9144000"/>
                <a:gd name="connsiteY4" fmla="*/ 0 h 990600"/>
                <a:gd name="connsiteX0" fmla="*/ 0 w 9144000"/>
                <a:gd name="connsiteY0" fmla="*/ 0 h 1981200"/>
                <a:gd name="connsiteX1" fmla="*/ 9144000 w 9144000"/>
                <a:gd name="connsiteY1" fmla="*/ 990600 h 1981200"/>
                <a:gd name="connsiteX2" fmla="*/ 9144000 w 9144000"/>
                <a:gd name="connsiteY2" fmla="*/ 1981200 h 1981200"/>
                <a:gd name="connsiteX3" fmla="*/ 0 w 9144000"/>
                <a:gd name="connsiteY3" fmla="*/ 1981200 h 1981200"/>
                <a:gd name="connsiteX4" fmla="*/ 0 w 9144000"/>
                <a:gd name="connsiteY4" fmla="*/ 0 h 1981200"/>
                <a:gd name="connsiteX0" fmla="*/ 0 w 9144000"/>
                <a:gd name="connsiteY0" fmla="*/ 0 h 2413000"/>
                <a:gd name="connsiteX1" fmla="*/ 9144000 w 9144000"/>
                <a:gd name="connsiteY1" fmla="*/ 990600 h 2413000"/>
                <a:gd name="connsiteX2" fmla="*/ 9144000 w 9144000"/>
                <a:gd name="connsiteY2" fmla="*/ 1981200 h 2413000"/>
                <a:gd name="connsiteX3" fmla="*/ 0 w 9144000"/>
                <a:gd name="connsiteY3" fmla="*/ 1981200 h 2413000"/>
                <a:gd name="connsiteX4" fmla="*/ 0 w 9144000"/>
                <a:gd name="connsiteY4" fmla="*/ 0 h 2413000"/>
                <a:gd name="connsiteX0" fmla="*/ 0 w 9144000"/>
                <a:gd name="connsiteY0" fmla="*/ 0 h 2413000"/>
                <a:gd name="connsiteX1" fmla="*/ 9144000 w 9144000"/>
                <a:gd name="connsiteY1" fmla="*/ 990600 h 2413000"/>
                <a:gd name="connsiteX2" fmla="*/ 9144000 w 9144000"/>
                <a:gd name="connsiteY2" fmla="*/ 1981200 h 2413000"/>
                <a:gd name="connsiteX3" fmla="*/ 0 w 9144000"/>
                <a:gd name="connsiteY3" fmla="*/ 1981200 h 2413000"/>
                <a:gd name="connsiteX4" fmla="*/ 0 w 9144000"/>
                <a:gd name="connsiteY4" fmla="*/ 0 h 2413000"/>
                <a:gd name="connsiteX0" fmla="*/ 0 w 9144000"/>
                <a:gd name="connsiteY0" fmla="*/ 0 h 2413000"/>
                <a:gd name="connsiteX1" fmla="*/ 9144000 w 9144000"/>
                <a:gd name="connsiteY1" fmla="*/ 990600 h 2413000"/>
                <a:gd name="connsiteX2" fmla="*/ 9144000 w 9144000"/>
                <a:gd name="connsiteY2" fmla="*/ 1981200 h 2413000"/>
                <a:gd name="connsiteX3" fmla="*/ 0 w 9144000"/>
                <a:gd name="connsiteY3" fmla="*/ 1981200 h 2413000"/>
                <a:gd name="connsiteX4" fmla="*/ 0 w 9144000"/>
                <a:gd name="connsiteY4" fmla="*/ 0 h 2413000"/>
                <a:gd name="connsiteX0" fmla="*/ 0 w 9144000"/>
                <a:gd name="connsiteY0" fmla="*/ 0 h 2108200"/>
                <a:gd name="connsiteX1" fmla="*/ 9144000 w 9144000"/>
                <a:gd name="connsiteY1" fmla="*/ 685800 h 2108200"/>
                <a:gd name="connsiteX2" fmla="*/ 9144000 w 9144000"/>
                <a:gd name="connsiteY2" fmla="*/ 1676400 h 2108200"/>
                <a:gd name="connsiteX3" fmla="*/ 0 w 9144000"/>
                <a:gd name="connsiteY3" fmla="*/ 1676400 h 2108200"/>
                <a:gd name="connsiteX4" fmla="*/ 0 w 9144000"/>
                <a:gd name="connsiteY4" fmla="*/ 0 h 210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2108200">
                  <a:moveTo>
                    <a:pt x="0" y="0"/>
                  </a:moveTo>
                  <a:cubicBezTo>
                    <a:pt x="1885950" y="673100"/>
                    <a:pt x="2914650" y="2108200"/>
                    <a:pt x="9144000" y="685800"/>
                  </a:cubicBezTo>
                  <a:lnTo>
                    <a:pt x="9144000" y="1676400"/>
                  </a:lnTo>
                  <a:lnTo>
                    <a:pt x="0" y="167640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819400" y="1478340"/>
            <a:ext cx="30139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Box 92"/>
          <p:cNvSpPr txBox="1"/>
          <p:nvPr/>
        </p:nvSpPr>
        <p:spPr>
          <a:xfrm>
            <a:off x="1876926" y="1219200"/>
            <a:ext cx="2113079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p-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টাইপ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অর্ধপরিবাহী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904874" y="1219200"/>
            <a:ext cx="211307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n-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টাইপ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অর্ধপরিবাহী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19" name="Group 318"/>
          <p:cNvGrpSpPr/>
          <p:nvPr/>
        </p:nvGrpSpPr>
        <p:grpSpPr>
          <a:xfrm>
            <a:off x="1524000" y="1676400"/>
            <a:ext cx="6017394" cy="2103120"/>
            <a:chOff x="838200" y="914400"/>
            <a:chExt cx="6017394" cy="2103120"/>
          </a:xfrm>
        </p:grpSpPr>
        <p:sp>
          <p:nvSpPr>
            <p:cNvPr id="2" name="Rectangle 1"/>
            <p:cNvSpPr/>
            <p:nvPr/>
          </p:nvSpPr>
          <p:spPr>
            <a:xfrm>
              <a:off x="838200" y="914400"/>
              <a:ext cx="3017520" cy="21031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3838074" y="914400"/>
              <a:ext cx="3017520" cy="21031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7" name="Group 336"/>
          <p:cNvGrpSpPr/>
          <p:nvPr/>
        </p:nvGrpSpPr>
        <p:grpSpPr>
          <a:xfrm>
            <a:off x="1652337" y="1704474"/>
            <a:ext cx="473312" cy="2029326"/>
            <a:chOff x="966537" y="942474"/>
            <a:chExt cx="473312" cy="2029326"/>
          </a:xfrm>
        </p:grpSpPr>
        <p:grpSp>
          <p:nvGrpSpPr>
            <p:cNvPr id="321" name="Group 320"/>
            <p:cNvGrpSpPr/>
            <p:nvPr/>
          </p:nvGrpSpPr>
          <p:grpSpPr>
            <a:xfrm>
              <a:off x="966537" y="942474"/>
              <a:ext cx="473312" cy="494504"/>
              <a:chOff x="7620000" y="2057400"/>
              <a:chExt cx="320912" cy="335280"/>
            </a:xfrm>
          </p:grpSpPr>
          <p:pic>
            <p:nvPicPr>
              <p:cNvPr id="322" name="Picture 321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23" name="Oval 322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4" name="Group 323"/>
            <p:cNvGrpSpPr/>
            <p:nvPr/>
          </p:nvGrpSpPr>
          <p:grpSpPr>
            <a:xfrm>
              <a:off x="966537" y="1965688"/>
              <a:ext cx="473312" cy="494504"/>
              <a:chOff x="7620000" y="2057400"/>
              <a:chExt cx="320912" cy="335280"/>
            </a:xfrm>
          </p:grpSpPr>
          <p:pic>
            <p:nvPicPr>
              <p:cNvPr id="325" name="Picture 324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26" name="Oval 325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7" name="Group 326"/>
            <p:cNvGrpSpPr/>
            <p:nvPr/>
          </p:nvGrpSpPr>
          <p:grpSpPr>
            <a:xfrm>
              <a:off x="966537" y="2477296"/>
              <a:ext cx="473312" cy="494504"/>
              <a:chOff x="7620000" y="2057400"/>
              <a:chExt cx="320912" cy="335280"/>
            </a:xfrm>
          </p:grpSpPr>
          <p:pic>
            <p:nvPicPr>
              <p:cNvPr id="328" name="Picture 327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29" name="Oval 328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0" name="Group 329"/>
            <p:cNvGrpSpPr/>
            <p:nvPr/>
          </p:nvGrpSpPr>
          <p:grpSpPr>
            <a:xfrm>
              <a:off x="966537" y="1454081"/>
              <a:ext cx="473312" cy="494504"/>
              <a:chOff x="7620000" y="2057400"/>
              <a:chExt cx="320912" cy="335280"/>
            </a:xfrm>
          </p:grpSpPr>
          <p:pic>
            <p:nvPicPr>
              <p:cNvPr id="331" name="Picture 330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32" name="Oval 331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77" name="Group 376"/>
          <p:cNvGrpSpPr/>
          <p:nvPr/>
        </p:nvGrpSpPr>
        <p:grpSpPr>
          <a:xfrm>
            <a:off x="7010400" y="1704474"/>
            <a:ext cx="436794" cy="2005263"/>
            <a:chOff x="6324600" y="942474"/>
            <a:chExt cx="436794" cy="2005263"/>
          </a:xfrm>
        </p:grpSpPr>
        <p:sp>
          <p:nvSpPr>
            <p:cNvPr id="320" name="Oval 319"/>
            <p:cNvSpPr/>
            <p:nvPr/>
          </p:nvSpPr>
          <p:spPr>
            <a:xfrm flipH="1">
              <a:off x="6324600" y="1465296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3" name="Oval 332"/>
            <p:cNvSpPr/>
            <p:nvPr/>
          </p:nvSpPr>
          <p:spPr>
            <a:xfrm flipH="1">
              <a:off x="6324600" y="1988118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5" name="Oval 334"/>
            <p:cNvSpPr/>
            <p:nvPr/>
          </p:nvSpPr>
          <p:spPr>
            <a:xfrm flipH="1">
              <a:off x="6324600" y="942474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6" name="Oval 335"/>
            <p:cNvSpPr/>
            <p:nvPr/>
          </p:nvSpPr>
          <p:spPr>
            <a:xfrm flipH="1">
              <a:off x="6324600" y="2510939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38" name="Group 337"/>
          <p:cNvGrpSpPr/>
          <p:nvPr/>
        </p:nvGrpSpPr>
        <p:grpSpPr>
          <a:xfrm>
            <a:off x="2391587" y="1724526"/>
            <a:ext cx="473312" cy="2029326"/>
            <a:chOff x="966537" y="942474"/>
            <a:chExt cx="473312" cy="2029326"/>
          </a:xfrm>
        </p:grpSpPr>
        <p:grpSp>
          <p:nvGrpSpPr>
            <p:cNvPr id="339" name="Group 320"/>
            <p:cNvGrpSpPr/>
            <p:nvPr/>
          </p:nvGrpSpPr>
          <p:grpSpPr>
            <a:xfrm>
              <a:off x="966537" y="942474"/>
              <a:ext cx="473312" cy="494504"/>
              <a:chOff x="7620000" y="2057400"/>
              <a:chExt cx="320912" cy="335280"/>
            </a:xfrm>
          </p:grpSpPr>
          <p:pic>
            <p:nvPicPr>
              <p:cNvPr id="349" name="Picture 348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50" name="Oval 349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0" name="Group 323"/>
            <p:cNvGrpSpPr/>
            <p:nvPr/>
          </p:nvGrpSpPr>
          <p:grpSpPr>
            <a:xfrm>
              <a:off x="966537" y="1965688"/>
              <a:ext cx="473312" cy="494504"/>
              <a:chOff x="7620000" y="2057400"/>
              <a:chExt cx="320912" cy="335280"/>
            </a:xfrm>
          </p:grpSpPr>
          <p:pic>
            <p:nvPicPr>
              <p:cNvPr id="347" name="Picture 346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48" name="Oval 347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1" name="Group 326"/>
            <p:cNvGrpSpPr/>
            <p:nvPr/>
          </p:nvGrpSpPr>
          <p:grpSpPr>
            <a:xfrm>
              <a:off x="966537" y="2477296"/>
              <a:ext cx="473312" cy="494504"/>
              <a:chOff x="7620000" y="2057400"/>
              <a:chExt cx="320912" cy="335280"/>
            </a:xfrm>
          </p:grpSpPr>
          <p:pic>
            <p:nvPicPr>
              <p:cNvPr id="345" name="Picture 344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46" name="Oval 345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2" name="Group 329"/>
            <p:cNvGrpSpPr/>
            <p:nvPr/>
          </p:nvGrpSpPr>
          <p:grpSpPr>
            <a:xfrm>
              <a:off x="966537" y="1454081"/>
              <a:ext cx="473312" cy="494504"/>
              <a:chOff x="7620000" y="2057400"/>
              <a:chExt cx="320912" cy="335280"/>
            </a:xfrm>
          </p:grpSpPr>
          <p:pic>
            <p:nvPicPr>
              <p:cNvPr id="343" name="Picture 342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44" name="Oval 343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51" name="Group 350"/>
          <p:cNvGrpSpPr/>
          <p:nvPr/>
        </p:nvGrpSpPr>
        <p:grpSpPr>
          <a:xfrm>
            <a:off x="3130837" y="1724526"/>
            <a:ext cx="473312" cy="2029326"/>
            <a:chOff x="966537" y="942474"/>
            <a:chExt cx="473312" cy="2029326"/>
          </a:xfrm>
        </p:grpSpPr>
        <p:grpSp>
          <p:nvGrpSpPr>
            <p:cNvPr id="352" name="Group 320"/>
            <p:cNvGrpSpPr/>
            <p:nvPr/>
          </p:nvGrpSpPr>
          <p:grpSpPr>
            <a:xfrm>
              <a:off x="966537" y="942474"/>
              <a:ext cx="473312" cy="494504"/>
              <a:chOff x="7620000" y="2057400"/>
              <a:chExt cx="320912" cy="335280"/>
            </a:xfrm>
          </p:grpSpPr>
          <p:pic>
            <p:nvPicPr>
              <p:cNvPr id="362" name="Picture 361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63" name="Oval 362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3" name="Group 323"/>
            <p:cNvGrpSpPr/>
            <p:nvPr/>
          </p:nvGrpSpPr>
          <p:grpSpPr>
            <a:xfrm>
              <a:off x="966537" y="1965688"/>
              <a:ext cx="473312" cy="494504"/>
              <a:chOff x="7620000" y="2057400"/>
              <a:chExt cx="320912" cy="335280"/>
            </a:xfrm>
          </p:grpSpPr>
          <p:pic>
            <p:nvPicPr>
              <p:cNvPr id="360" name="Picture 359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61" name="Oval 360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4" name="Group 326"/>
            <p:cNvGrpSpPr/>
            <p:nvPr/>
          </p:nvGrpSpPr>
          <p:grpSpPr>
            <a:xfrm>
              <a:off x="966537" y="2477296"/>
              <a:ext cx="473312" cy="494504"/>
              <a:chOff x="7620000" y="2057400"/>
              <a:chExt cx="320912" cy="335280"/>
            </a:xfrm>
          </p:grpSpPr>
          <p:pic>
            <p:nvPicPr>
              <p:cNvPr id="358" name="Picture 357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59" name="Oval 358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5" name="Group 329"/>
            <p:cNvGrpSpPr/>
            <p:nvPr/>
          </p:nvGrpSpPr>
          <p:grpSpPr>
            <a:xfrm>
              <a:off x="966537" y="1454081"/>
              <a:ext cx="473312" cy="494504"/>
              <a:chOff x="7620000" y="2057400"/>
              <a:chExt cx="320912" cy="335280"/>
            </a:xfrm>
          </p:grpSpPr>
          <p:pic>
            <p:nvPicPr>
              <p:cNvPr id="356" name="Picture 355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57" name="Oval 356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65" name="Group 320"/>
          <p:cNvGrpSpPr/>
          <p:nvPr/>
        </p:nvGrpSpPr>
        <p:grpSpPr>
          <a:xfrm>
            <a:off x="3838074" y="1704474"/>
            <a:ext cx="473312" cy="494504"/>
            <a:chOff x="7620000" y="2057400"/>
            <a:chExt cx="320912" cy="335280"/>
          </a:xfrm>
        </p:grpSpPr>
        <p:pic>
          <p:nvPicPr>
            <p:cNvPr id="375" name="Picture 374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376" name="Oval 375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8" name="Group 377"/>
          <p:cNvGrpSpPr/>
          <p:nvPr/>
        </p:nvGrpSpPr>
        <p:grpSpPr>
          <a:xfrm>
            <a:off x="6256421" y="1704474"/>
            <a:ext cx="436794" cy="2005263"/>
            <a:chOff x="6324600" y="942474"/>
            <a:chExt cx="436794" cy="2005263"/>
          </a:xfrm>
        </p:grpSpPr>
        <p:sp>
          <p:nvSpPr>
            <p:cNvPr id="379" name="Oval 378"/>
            <p:cNvSpPr/>
            <p:nvPr/>
          </p:nvSpPr>
          <p:spPr>
            <a:xfrm flipH="1">
              <a:off x="6324600" y="1465296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0" name="Oval 379"/>
            <p:cNvSpPr/>
            <p:nvPr/>
          </p:nvSpPr>
          <p:spPr>
            <a:xfrm flipH="1">
              <a:off x="6324600" y="1988118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1" name="Oval 380"/>
            <p:cNvSpPr/>
            <p:nvPr/>
          </p:nvSpPr>
          <p:spPr>
            <a:xfrm flipH="1">
              <a:off x="6324600" y="942474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2" name="Oval 381"/>
            <p:cNvSpPr/>
            <p:nvPr/>
          </p:nvSpPr>
          <p:spPr>
            <a:xfrm flipH="1">
              <a:off x="6324600" y="2510939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83" name="Group 382"/>
          <p:cNvGrpSpPr/>
          <p:nvPr/>
        </p:nvGrpSpPr>
        <p:grpSpPr>
          <a:xfrm>
            <a:off x="5502442" y="1704474"/>
            <a:ext cx="436794" cy="2005263"/>
            <a:chOff x="6324600" y="942474"/>
            <a:chExt cx="436794" cy="2005263"/>
          </a:xfrm>
        </p:grpSpPr>
        <p:sp>
          <p:nvSpPr>
            <p:cNvPr id="384" name="Oval 383"/>
            <p:cNvSpPr/>
            <p:nvPr/>
          </p:nvSpPr>
          <p:spPr>
            <a:xfrm flipH="1">
              <a:off x="6324600" y="1465296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5" name="Oval 384"/>
            <p:cNvSpPr/>
            <p:nvPr/>
          </p:nvSpPr>
          <p:spPr>
            <a:xfrm flipH="1">
              <a:off x="6324600" y="1988118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6" name="Oval 385"/>
            <p:cNvSpPr/>
            <p:nvPr/>
          </p:nvSpPr>
          <p:spPr>
            <a:xfrm flipH="1">
              <a:off x="6324600" y="942474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7" name="Oval 386"/>
            <p:cNvSpPr/>
            <p:nvPr/>
          </p:nvSpPr>
          <p:spPr>
            <a:xfrm flipH="1">
              <a:off x="6324600" y="2510939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1" name="Oval 390"/>
          <p:cNvSpPr/>
          <p:nvPr/>
        </p:nvSpPr>
        <p:spPr>
          <a:xfrm flipH="1">
            <a:off x="4748463" y="1704474"/>
            <a:ext cx="436794" cy="436798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3" name="Group 320"/>
          <p:cNvGrpSpPr/>
          <p:nvPr/>
        </p:nvGrpSpPr>
        <p:grpSpPr>
          <a:xfrm>
            <a:off x="3826112" y="2248696"/>
            <a:ext cx="473312" cy="494504"/>
            <a:chOff x="7620000" y="2057400"/>
            <a:chExt cx="320912" cy="335280"/>
          </a:xfrm>
        </p:grpSpPr>
        <p:pic>
          <p:nvPicPr>
            <p:cNvPr id="394" name="Picture 393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395" name="Oval 394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6" name="Oval 395"/>
          <p:cNvSpPr/>
          <p:nvPr/>
        </p:nvSpPr>
        <p:spPr>
          <a:xfrm flipH="1">
            <a:off x="4780548" y="2258276"/>
            <a:ext cx="436794" cy="436798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7" name="Oval 396"/>
          <p:cNvSpPr/>
          <p:nvPr/>
        </p:nvSpPr>
        <p:spPr>
          <a:xfrm flipH="1">
            <a:off x="4776537" y="2815739"/>
            <a:ext cx="436794" cy="436798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8" name="Oval 397"/>
          <p:cNvSpPr/>
          <p:nvPr/>
        </p:nvSpPr>
        <p:spPr>
          <a:xfrm flipH="1">
            <a:off x="4796589" y="3305021"/>
            <a:ext cx="436794" cy="436798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9" name="Group 320"/>
          <p:cNvGrpSpPr/>
          <p:nvPr/>
        </p:nvGrpSpPr>
        <p:grpSpPr>
          <a:xfrm>
            <a:off x="3814011" y="2762041"/>
            <a:ext cx="473312" cy="494504"/>
            <a:chOff x="7620000" y="2057400"/>
            <a:chExt cx="320912" cy="335280"/>
          </a:xfrm>
        </p:grpSpPr>
        <p:pic>
          <p:nvPicPr>
            <p:cNvPr id="400" name="Picture 399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01" name="Oval 400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2" name="Group 320"/>
          <p:cNvGrpSpPr/>
          <p:nvPr/>
        </p:nvGrpSpPr>
        <p:grpSpPr>
          <a:xfrm>
            <a:off x="3810000" y="3251323"/>
            <a:ext cx="473312" cy="494504"/>
            <a:chOff x="7620000" y="2057400"/>
            <a:chExt cx="320912" cy="335280"/>
          </a:xfrm>
        </p:grpSpPr>
        <p:pic>
          <p:nvPicPr>
            <p:cNvPr id="403" name="Picture 402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04" name="Oval 403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8" name="Group 407"/>
          <p:cNvGrpSpPr/>
          <p:nvPr/>
        </p:nvGrpSpPr>
        <p:grpSpPr>
          <a:xfrm>
            <a:off x="3757863" y="1704474"/>
            <a:ext cx="1539240" cy="2590800"/>
            <a:chOff x="3048000" y="838200"/>
            <a:chExt cx="1572126" cy="2362200"/>
          </a:xfrm>
        </p:grpSpPr>
        <p:cxnSp>
          <p:nvCxnSpPr>
            <p:cNvPr id="406" name="Straight Connector 405"/>
            <p:cNvCxnSpPr/>
            <p:nvPr/>
          </p:nvCxnSpPr>
          <p:spPr>
            <a:xfrm rot="5400000">
              <a:off x="1867694" y="2018506"/>
              <a:ext cx="2362200" cy="1588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/>
            <p:cNvCxnSpPr/>
            <p:nvPr/>
          </p:nvCxnSpPr>
          <p:spPr>
            <a:xfrm rot="5400000">
              <a:off x="3438232" y="2018506"/>
              <a:ext cx="2362200" cy="1588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7" name="Group 416"/>
          <p:cNvGrpSpPr/>
          <p:nvPr/>
        </p:nvGrpSpPr>
        <p:grpSpPr>
          <a:xfrm>
            <a:off x="4038600" y="2586151"/>
            <a:ext cx="914400" cy="646331"/>
            <a:chOff x="7041671" y="774033"/>
            <a:chExt cx="1035529" cy="646331"/>
          </a:xfrm>
        </p:grpSpPr>
        <p:sp>
          <p:nvSpPr>
            <p:cNvPr id="418" name="Minus 417"/>
            <p:cNvSpPr/>
            <p:nvPr/>
          </p:nvSpPr>
          <p:spPr>
            <a:xfrm>
              <a:off x="7041671" y="1014663"/>
              <a:ext cx="304800" cy="228600"/>
            </a:xfrm>
            <a:prstGeom prst="mathMinu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TextBox 418"/>
            <p:cNvSpPr txBox="1"/>
            <p:nvPr/>
          </p:nvSpPr>
          <p:spPr>
            <a:xfrm>
              <a:off x="7663304" y="774033"/>
              <a:ext cx="4138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</a:rPr>
                <a:t>+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13" name="Group 412"/>
          <p:cNvGrpSpPr/>
          <p:nvPr/>
        </p:nvGrpSpPr>
        <p:grpSpPr>
          <a:xfrm>
            <a:off x="4038600" y="1536033"/>
            <a:ext cx="914400" cy="646331"/>
            <a:chOff x="7041671" y="774033"/>
            <a:chExt cx="1035529" cy="646331"/>
          </a:xfrm>
        </p:grpSpPr>
        <p:sp>
          <p:nvSpPr>
            <p:cNvPr id="409" name="Minus 408"/>
            <p:cNvSpPr/>
            <p:nvPr/>
          </p:nvSpPr>
          <p:spPr>
            <a:xfrm>
              <a:off x="7041671" y="1014663"/>
              <a:ext cx="304800" cy="228600"/>
            </a:xfrm>
            <a:prstGeom prst="mathMinu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TextBox 410"/>
            <p:cNvSpPr txBox="1"/>
            <p:nvPr/>
          </p:nvSpPr>
          <p:spPr>
            <a:xfrm>
              <a:off x="7663304" y="774033"/>
              <a:ext cx="4138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</a:rPr>
                <a:t>+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14" name="Group 413"/>
          <p:cNvGrpSpPr/>
          <p:nvPr/>
        </p:nvGrpSpPr>
        <p:grpSpPr>
          <a:xfrm>
            <a:off x="4038600" y="2096869"/>
            <a:ext cx="914400" cy="646331"/>
            <a:chOff x="7041671" y="774033"/>
            <a:chExt cx="1035529" cy="646331"/>
          </a:xfrm>
        </p:grpSpPr>
        <p:sp>
          <p:nvSpPr>
            <p:cNvPr id="415" name="Minus 414"/>
            <p:cNvSpPr/>
            <p:nvPr/>
          </p:nvSpPr>
          <p:spPr>
            <a:xfrm>
              <a:off x="7041671" y="1014663"/>
              <a:ext cx="304800" cy="228600"/>
            </a:xfrm>
            <a:prstGeom prst="mathMinu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TextBox 415"/>
            <p:cNvSpPr txBox="1"/>
            <p:nvPr/>
          </p:nvSpPr>
          <p:spPr>
            <a:xfrm>
              <a:off x="7663304" y="774033"/>
              <a:ext cx="4138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</a:rPr>
                <a:t>+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20" name="Group 419"/>
          <p:cNvGrpSpPr/>
          <p:nvPr/>
        </p:nvGrpSpPr>
        <p:grpSpPr>
          <a:xfrm>
            <a:off x="4038600" y="3176337"/>
            <a:ext cx="914400" cy="646331"/>
            <a:chOff x="7041671" y="774033"/>
            <a:chExt cx="1035529" cy="646331"/>
          </a:xfrm>
        </p:grpSpPr>
        <p:sp>
          <p:nvSpPr>
            <p:cNvPr id="421" name="Minus 420"/>
            <p:cNvSpPr/>
            <p:nvPr/>
          </p:nvSpPr>
          <p:spPr>
            <a:xfrm>
              <a:off x="7041671" y="1014663"/>
              <a:ext cx="304800" cy="228600"/>
            </a:xfrm>
            <a:prstGeom prst="mathMinu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TextBox 421"/>
            <p:cNvSpPr txBox="1"/>
            <p:nvPr/>
          </p:nvSpPr>
          <p:spPr>
            <a:xfrm>
              <a:off x="7663304" y="774033"/>
              <a:ext cx="4138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</a:rPr>
                <a:t>+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3729789" y="3789948"/>
            <a:ext cx="14814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সম্মুখী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ঝোঁক</a:t>
            </a:r>
            <a:endParaRPr lang="en-US" sz="2400" spc="-15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spc="-150" dirty="0" smtClean="0">
                <a:latin typeface="Arial" pitchFamily="34" charset="0"/>
                <a:cs typeface="Arial" pitchFamily="34" charset="0"/>
              </a:rPr>
              <a:t>(forward bias)</a:t>
            </a:r>
            <a:endParaRPr lang="en-US" sz="2000" spc="-1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08572" y="256674"/>
            <a:ext cx="8278228" cy="7694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sz="4400" spc="-150" dirty="0" smtClean="0">
                <a:latin typeface="Arial" pitchFamily="34" charset="0"/>
                <a:cs typeface="Arial" pitchFamily="34" charset="0"/>
              </a:rPr>
              <a:t>p - n </a:t>
            </a:r>
            <a:r>
              <a:rPr lang="en-US" sz="4400" spc="-150" dirty="0" err="1" smtClean="0">
                <a:latin typeface="NikoshBAN" pitchFamily="2" charset="0"/>
                <a:cs typeface="NikoshBAN" pitchFamily="2" charset="0"/>
              </a:rPr>
              <a:t>জংশন</a:t>
            </a:r>
            <a:r>
              <a:rPr lang="en-US" sz="44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spc="-150" dirty="0" err="1" smtClean="0">
                <a:latin typeface="NikoshBAN" pitchFamily="2" charset="0"/>
                <a:cs typeface="NikoshBAN" pitchFamily="2" charset="0"/>
              </a:rPr>
              <a:t>ডায়োড</a:t>
            </a:r>
            <a:r>
              <a:rPr lang="en-US" sz="44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spc="-150" dirty="0" smtClean="0">
                <a:latin typeface="Arial" pitchFamily="34" charset="0"/>
                <a:cs typeface="Arial" pitchFamily="34" charset="0"/>
              </a:rPr>
              <a:t>(p-n junction diode)</a:t>
            </a:r>
            <a:endParaRPr lang="en-US" sz="4400" spc="-1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528011" y="4016514"/>
            <a:ext cx="6096541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ৎ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পরিবহন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7" name="Group 126"/>
          <p:cNvGrpSpPr/>
          <p:nvPr/>
        </p:nvGrpSpPr>
        <p:grpSpPr>
          <a:xfrm>
            <a:off x="1114926" y="2731383"/>
            <a:ext cx="457200" cy="2209800"/>
            <a:chOff x="1114926" y="2972594"/>
            <a:chExt cx="457200" cy="2209800"/>
          </a:xfrm>
        </p:grpSpPr>
        <p:cxnSp>
          <p:nvCxnSpPr>
            <p:cNvPr id="101" name="Straight Connector 100"/>
            <p:cNvCxnSpPr/>
            <p:nvPr/>
          </p:nvCxnSpPr>
          <p:spPr>
            <a:xfrm rot="5400000">
              <a:off x="38100" y="4076700"/>
              <a:ext cx="2209800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rot="10800000">
              <a:off x="1114926" y="2999874"/>
              <a:ext cx="457200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Group 127"/>
          <p:cNvGrpSpPr/>
          <p:nvPr/>
        </p:nvGrpSpPr>
        <p:grpSpPr>
          <a:xfrm>
            <a:off x="7491663" y="2731383"/>
            <a:ext cx="457200" cy="2209800"/>
            <a:chOff x="7491663" y="2972594"/>
            <a:chExt cx="457200" cy="2209800"/>
          </a:xfrm>
        </p:grpSpPr>
        <p:cxnSp>
          <p:nvCxnSpPr>
            <p:cNvPr id="102" name="Straight Connector 101"/>
            <p:cNvCxnSpPr/>
            <p:nvPr/>
          </p:nvCxnSpPr>
          <p:spPr>
            <a:xfrm rot="5400000">
              <a:off x="6819106" y="4076700"/>
              <a:ext cx="2209800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rot="10800000">
              <a:off x="7491663" y="2999874"/>
              <a:ext cx="457200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Group 129"/>
          <p:cNvGrpSpPr/>
          <p:nvPr/>
        </p:nvGrpSpPr>
        <p:grpSpPr>
          <a:xfrm>
            <a:off x="1118942" y="4611526"/>
            <a:ext cx="3176332" cy="799946"/>
            <a:chOff x="1118942" y="4852737"/>
            <a:chExt cx="3176332" cy="799946"/>
          </a:xfrm>
        </p:grpSpPr>
        <p:grpSp>
          <p:nvGrpSpPr>
            <p:cNvPr id="129" name="Group 128"/>
            <p:cNvGrpSpPr/>
            <p:nvPr/>
          </p:nvGrpSpPr>
          <p:grpSpPr>
            <a:xfrm>
              <a:off x="1118942" y="4852737"/>
              <a:ext cx="3172321" cy="685800"/>
              <a:chOff x="1118942" y="4852737"/>
              <a:chExt cx="3172321" cy="685800"/>
            </a:xfrm>
          </p:grpSpPr>
          <p:cxnSp>
            <p:nvCxnSpPr>
              <p:cNvPr id="104" name="Straight Connector 103"/>
              <p:cNvCxnSpPr/>
              <p:nvPr/>
            </p:nvCxnSpPr>
            <p:spPr>
              <a:xfrm>
                <a:off x="1118942" y="5181600"/>
                <a:ext cx="3148258" cy="1588"/>
              </a:xfrm>
              <a:prstGeom prst="line">
                <a:avLst/>
              </a:prstGeom>
              <a:ln w="57150">
                <a:solidFill>
                  <a:schemeClr val="accent6">
                    <a:lumMod val="50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rot="5400000" flipH="1" flipV="1">
                <a:off x="3947569" y="5194843"/>
                <a:ext cx="685800" cy="1588"/>
              </a:xfrm>
              <a:prstGeom prst="line">
                <a:avLst/>
              </a:prstGeom>
              <a:ln w="5715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3" name="TextBox 122"/>
            <p:cNvSpPr txBox="1"/>
            <p:nvPr/>
          </p:nvSpPr>
          <p:spPr>
            <a:xfrm>
              <a:off x="3660164" y="5129463"/>
              <a:ext cx="63511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(+)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4656313" y="4707778"/>
            <a:ext cx="3292560" cy="665748"/>
            <a:chOff x="4632250" y="4948989"/>
            <a:chExt cx="3292560" cy="665748"/>
          </a:xfrm>
        </p:grpSpPr>
        <p:cxnSp>
          <p:nvCxnSpPr>
            <p:cNvPr id="103" name="Straight Connector 102"/>
            <p:cNvCxnSpPr/>
            <p:nvPr/>
          </p:nvCxnSpPr>
          <p:spPr>
            <a:xfrm rot="10800000" flipV="1">
              <a:off x="4648201" y="5181598"/>
              <a:ext cx="3276609" cy="2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rot="5400000" flipH="1" flipV="1">
              <a:off x="4420394" y="5176795"/>
              <a:ext cx="457200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Box 123"/>
            <p:cNvSpPr txBox="1"/>
            <p:nvPr/>
          </p:nvSpPr>
          <p:spPr>
            <a:xfrm>
              <a:off x="4632250" y="5091517"/>
              <a:ext cx="5453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800" b="1" dirty="0" smtClean="0">
                  <a:latin typeface="Arial"/>
                  <a:cs typeface="Arial"/>
                </a:rPr>
                <a:t>-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)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2" name="Chevron 131"/>
          <p:cNvSpPr/>
          <p:nvPr/>
        </p:nvSpPr>
        <p:spPr>
          <a:xfrm>
            <a:off x="1375611" y="4836115"/>
            <a:ext cx="182880" cy="228600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4" name="Chevron 133"/>
          <p:cNvSpPr/>
          <p:nvPr/>
        </p:nvSpPr>
        <p:spPr>
          <a:xfrm rot="16200000">
            <a:off x="7836982" y="4582249"/>
            <a:ext cx="182880" cy="228600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5" name="Chevron 134"/>
          <p:cNvSpPr/>
          <p:nvPr/>
        </p:nvSpPr>
        <p:spPr>
          <a:xfrm>
            <a:off x="5285874" y="4836115"/>
            <a:ext cx="182880" cy="228600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4" name="Chevron 113"/>
          <p:cNvSpPr/>
          <p:nvPr/>
        </p:nvSpPr>
        <p:spPr>
          <a:xfrm rot="5400000">
            <a:off x="1051171" y="2936329"/>
            <a:ext cx="182880" cy="228600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51698" y="5449669"/>
            <a:ext cx="798487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ইলেকট্রনের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একমুখী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প্রবাহের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সম্মুখী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ৎ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প্রবাহ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চলছে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551698" y="5438274"/>
            <a:ext cx="813510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একমুখী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প্রবাহের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কারণে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রেকটিফায়ার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spc="-15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spc="-15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07407E-6 L 0.1 -4.07407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6.2963E-6 L -0.1 6.2963E-6 " pathEditMode="relative" ptsTypes="AA">
                                      <p:cBhvr>
                                        <p:cTn id="41" dur="2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11111E-6 L 0.1 1.11111E-6 " pathEditMode="relative" ptsTypes="AA">
                                      <p:cBhvr>
                                        <p:cTn id="45" dur="20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6.2963E-6 L -0.1 6.2963E-6 " pathEditMode="relative" ptsTypes="AA">
                                      <p:cBhvr>
                                        <p:cTn id="47" dur="2000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11111E-6 L 0.1 1.11111E-6 " pathEditMode="relative" ptsTypes="AA">
                                      <p:cBhvr>
                                        <p:cTn id="51" dur="20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6.2963E-6 L -0.1 6.2963E-6 " pathEditMode="relative" ptsTypes="AA">
                                      <p:cBhvr>
                                        <p:cTn id="53" dur="20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11111E-6 L 0.1 1.11111E-6 " pathEditMode="relative" ptsTypes="AA">
                                      <p:cBhvr>
                                        <p:cTn id="57" dur="20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6.2963E-6 L -0.1 6.2963E-6 " pathEditMode="relative" ptsTypes="AA">
                                      <p:cBhvr>
                                        <p:cTn id="59" dur="20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63" presetClass="path" presetSubtype="0" repeatCount="indefinite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16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63" presetClass="path" presetSubtype="0" repeatCount="indefinite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1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42" presetClass="path" presetSubtype="0" repeatCount="indefinite" accel="50000" decel="5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533 L 0.00017 0.22523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0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64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-0.01111 L -0.00034 -0.23102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" grpId="0" animBg="1"/>
      <p:bldP spid="391" grpId="1" animBg="1"/>
      <p:bldP spid="396" grpId="0" animBg="1"/>
      <p:bldP spid="396" grpId="1" animBg="1"/>
      <p:bldP spid="397" grpId="0" animBg="1"/>
      <p:bldP spid="397" grpId="1" animBg="1"/>
      <p:bldP spid="398" grpId="0" animBg="1"/>
      <p:bldP spid="398" grpId="1" animBg="1"/>
      <p:bldP spid="95" grpId="0"/>
      <p:bldP spid="96" grpId="0" animBg="1"/>
      <p:bldP spid="97" grpId="0" animBg="1"/>
      <p:bldP spid="97" grpId="1" animBg="1"/>
      <p:bldP spid="132" grpId="0" animBg="1"/>
      <p:bldP spid="132" grpId="1" animBg="1"/>
      <p:bldP spid="134" grpId="0" animBg="1"/>
      <p:bldP spid="134" grpId="1" animBg="1"/>
      <p:bldP spid="135" grpId="0" animBg="1"/>
      <p:bldP spid="135" grpId="1" animBg="1"/>
      <p:bldP spid="114" grpId="0" animBg="1"/>
      <p:bldP spid="114" grpId="1" animBg="1"/>
      <p:bldP spid="116" grpId="0" animBg="1"/>
      <p:bldP spid="116" grpId="1" animBg="1"/>
      <p:bldP spid="1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Box 92"/>
          <p:cNvSpPr txBox="1"/>
          <p:nvPr/>
        </p:nvSpPr>
        <p:spPr>
          <a:xfrm>
            <a:off x="1876926" y="772180"/>
            <a:ext cx="2113079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p-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টাইপ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অর্ধপরিবাহী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904874" y="772180"/>
            <a:ext cx="211307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n-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টাইপ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অর্ধপরিবাহী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318"/>
          <p:cNvGrpSpPr/>
          <p:nvPr/>
        </p:nvGrpSpPr>
        <p:grpSpPr>
          <a:xfrm>
            <a:off x="1524000" y="1229380"/>
            <a:ext cx="6017394" cy="2103120"/>
            <a:chOff x="838200" y="914400"/>
            <a:chExt cx="6017394" cy="2103120"/>
          </a:xfrm>
        </p:grpSpPr>
        <p:sp>
          <p:nvSpPr>
            <p:cNvPr id="2" name="Rectangle 1"/>
            <p:cNvSpPr/>
            <p:nvPr/>
          </p:nvSpPr>
          <p:spPr>
            <a:xfrm>
              <a:off x="838200" y="914400"/>
              <a:ext cx="3017520" cy="21031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3838074" y="914400"/>
              <a:ext cx="3017520" cy="21031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36"/>
          <p:cNvGrpSpPr/>
          <p:nvPr/>
        </p:nvGrpSpPr>
        <p:grpSpPr>
          <a:xfrm>
            <a:off x="1652337" y="1257454"/>
            <a:ext cx="473312" cy="2029326"/>
            <a:chOff x="966537" y="942474"/>
            <a:chExt cx="473312" cy="2029326"/>
          </a:xfrm>
        </p:grpSpPr>
        <p:grpSp>
          <p:nvGrpSpPr>
            <p:cNvPr id="5" name="Group 320"/>
            <p:cNvGrpSpPr/>
            <p:nvPr/>
          </p:nvGrpSpPr>
          <p:grpSpPr>
            <a:xfrm>
              <a:off x="966537" y="942474"/>
              <a:ext cx="473312" cy="494504"/>
              <a:chOff x="7620000" y="2057400"/>
              <a:chExt cx="320912" cy="335280"/>
            </a:xfrm>
          </p:grpSpPr>
          <p:pic>
            <p:nvPicPr>
              <p:cNvPr id="322" name="Picture 321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23" name="Oval 322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323"/>
            <p:cNvGrpSpPr/>
            <p:nvPr/>
          </p:nvGrpSpPr>
          <p:grpSpPr>
            <a:xfrm>
              <a:off x="966537" y="1965688"/>
              <a:ext cx="473312" cy="494504"/>
              <a:chOff x="7620000" y="2057400"/>
              <a:chExt cx="320912" cy="335280"/>
            </a:xfrm>
          </p:grpSpPr>
          <p:pic>
            <p:nvPicPr>
              <p:cNvPr id="325" name="Picture 324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26" name="Oval 325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326"/>
            <p:cNvGrpSpPr/>
            <p:nvPr/>
          </p:nvGrpSpPr>
          <p:grpSpPr>
            <a:xfrm>
              <a:off x="966537" y="2477296"/>
              <a:ext cx="473312" cy="494504"/>
              <a:chOff x="7620000" y="2057400"/>
              <a:chExt cx="320912" cy="335280"/>
            </a:xfrm>
          </p:grpSpPr>
          <p:pic>
            <p:nvPicPr>
              <p:cNvPr id="328" name="Picture 327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29" name="Oval 328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329"/>
            <p:cNvGrpSpPr/>
            <p:nvPr/>
          </p:nvGrpSpPr>
          <p:grpSpPr>
            <a:xfrm>
              <a:off x="966537" y="1454081"/>
              <a:ext cx="473312" cy="494504"/>
              <a:chOff x="7620000" y="2057400"/>
              <a:chExt cx="320912" cy="335280"/>
            </a:xfrm>
          </p:grpSpPr>
          <p:pic>
            <p:nvPicPr>
              <p:cNvPr id="331" name="Picture 330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32" name="Oval 331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" name="Group 376"/>
          <p:cNvGrpSpPr/>
          <p:nvPr/>
        </p:nvGrpSpPr>
        <p:grpSpPr>
          <a:xfrm>
            <a:off x="7010400" y="1257454"/>
            <a:ext cx="436794" cy="2005263"/>
            <a:chOff x="6324600" y="942474"/>
            <a:chExt cx="436794" cy="2005263"/>
          </a:xfrm>
        </p:grpSpPr>
        <p:sp>
          <p:nvSpPr>
            <p:cNvPr id="320" name="Oval 319"/>
            <p:cNvSpPr/>
            <p:nvPr/>
          </p:nvSpPr>
          <p:spPr>
            <a:xfrm flipH="1">
              <a:off x="6324600" y="1465296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3" name="Oval 332"/>
            <p:cNvSpPr/>
            <p:nvPr/>
          </p:nvSpPr>
          <p:spPr>
            <a:xfrm flipH="1">
              <a:off x="6324600" y="1988118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5" name="Oval 334"/>
            <p:cNvSpPr/>
            <p:nvPr/>
          </p:nvSpPr>
          <p:spPr>
            <a:xfrm flipH="1">
              <a:off x="6324600" y="942474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6" name="Oval 335"/>
            <p:cNvSpPr/>
            <p:nvPr/>
          </p:nvSpPr>
          <p:spPr>
            <a:xfrm flipH="1">
              <a:off x="6324600" y="2510939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337"/>
          <p:cNvGrpSpPr/>
          <p:nvPr/>
        </p:nvGrpSpPr>
        <p:grpSpPr>
          <a:xfrm>
            <a:off x="2391587" y="1257454"/>
            <a:ext cx="473312" cy="2029326"/>
            <a:chOff x="966537" y="942474"/>
            <a:chExt cx="473312" cy="2029326"/>
          </a:xfrm>
        </p:grpSpPr>
        <p:grpSp>
          <p:nvGrpSpPr>
            <p:cNvPr id="11" name="Group 320"/>
            <p:cNvGrpSpPr/>
            <p:nvPr/>
          </p:nvGrpSpPr>
          <p:grpSpPr>
            <a:xfrm>
              <a:off x="966537" y="942474"/>
              <a:ext cx="473312" cy="494504"/>
              <a:chOff x="7620000" y="2057400"/>
              <a:chExt cx="320912" cy="335280"/>
            </a:xfrm>
          </p:grpSpPr>
          <p:pic>
            <p:nvPicPr>
              <p:cNvPr id="349" name="Picture 348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50" name="Oval 349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323"/>
            <p:cNvGrpSpPr/>
            <p:nvPr/>
          </p:nvGrpSpPr>
          <p:grpSpPr>
            <a:xfrm>
              <a:off x="966537" y="1965688"/>
              <a:ext cx="473312" cy="494504"/>
              <a:chOff x="7620000" y="2057400"/>
              <a:chExt cx="320912" cy="335280"/>
            </a:xfrm>
          </p:grpSpPr>
          <p:pic>
            <p:nvPicPr>
              <p:cNvPr id="347" name="Picture 346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48" name="Oval 347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326"/>
            <p:cNvGrpSpPr/>
            <p:nvPr/>
          </p:nvGrpSpPr>
          <p:grpSpPr>
            <a:xfrm>
              <a:off x="966537" y="2477296"/>
              <a:ext cx="473312" cy="494504"/>
              <a:chOff x="7620000" y="2057400"/>
              <a:chExt cx="320912" cy="335280"/>
            </a:xfrm>
          </p:grpSpPr>
          <p:pic>
            <p:nvPicPr>
              <p:cNvPr id="345" name="Picture 344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46" name="Oval 345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329"/>
            <p:cNvGrpSpPr/>
            <p:nvPr/>
          </p:nvGrpSpPr>
          <p:grpSpPr>
            <a:xfrm>
              <a:off x="966537" y="1454081"/>
              <a:ext cx="473312" cy="494504"/>
              <a:chOff x="7620000" y="2057400"/>
              <a:chExt cx="320912" cy="335280"/>
            </a:xfrm>
          </p:grpSpPr>
          <p:pic>
            <p:nvPicPr>
              <p:cNvPr id="343" name="Picture 342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344" name="Oval 343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1" name="Group 377"/>
          <p:cNvGrpSpPr/>
          <p:nvPr/>
        </p:nvGrpSpPr>
        <p:grpSpPr>
          <a:xfrm>
            <a:off x="6176840" y="1257454"/>
            <a:ext cx="436794" cy="2005263"/>
            <a:chOff x="6324600" y="942474"/>
            <a:chExt cx="436794" cy="2005263"/>
          </a:xfrm>
        </p:grpSpPr>
        <p:sp>
          <p:nvSpPr>
            <p:cNvPr id="379" name="Oval 378"/>
            <p:cNvSpPr/>
            <p:nvPr/>
          </p:nvSpPr>
          <p:spPr>
            <a:xfrm flipH="1">
              <a:off x="6324600" y="1465296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0" name="Oval 379"/>
            <p:cNvSpPr/>
            <p:nvPr/>
          </p:nvSpPr>
          <p:spPr>
            <a:xfrm flipH="1">
              <a:off x="6324600" y="1988118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1" name="Oval 380"/>
            <p:cNvSpPr/>
            <p:nvPr/>
          </p:nvSpPr>
          <p:spPr>
            <a:xfrm flipH="1">
              <a:off x="6324600" y="942474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2" name="Oval 381"/>
            <p:cNvSpPr/>
            <p:nvPr/>
          </p:nvSpPr>
          <p:spPr>
            <a:xfrm flipH="1">
              <a:off x="6324600" y="2510939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6" name="Group 407"/>
          <p:cNvGrpSpPr/>
          <p:nvPr/>
        </p:nvGrpSpPr>
        <p:grpSpPr>
          <a:xfrm>
            <a:off x="3593580" y="1229380"/>
            <a:ext cx="1949970" cy="2590800"/>
            <a:chOff x="3048000" y="838200"/>
            <a:chExt cx="1572126" cy="2362200"/>
          </a:xfrm>
        </p:grpSpPr>
        <p:cxnSp>
          <p:nvCxnSpPr>
            <p:cNvPr id="406" name="Straight Connector 405"/>
            <p:cNvCxnSpPr/>
            <p:nvPr/>
          </p:nvCxnSpPr>
          <p:spPr>
            <a:xfrm rot="5400000">
              <a:off x="1867694" y="2018506"/>
              <a:ext cx="2362200" cy="1588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/>
            <p:cNvCxnSpPr/>
            <p:nvPr/>
          </p:nvCxnSpPr>
          <p:spPr>
            <a:xfrm rot="5400000">
              <a:off x="3438232" y="2018506"/>
              <a:ext cx="2362200" cy="1588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TextBox 94"/>
          <p:cNvSpPr txBox="1"/>
          <p:nvPr/>
        </p:nvSpPr>
        <p:spPr>
          <a:xfrm>
            <a:off x="3792070" y="3314700"/>
            <a:ext cx="179889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বিমুখী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ঝোঁক</a:t>
            </a:r>
            <a:endParaRPr lang="en-US" sz="2800" spc="-15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400" spc="-150" dirty="0" smtClean="0">
                <a:latin typeface="Arial" pitchFamily="34" charset="0"/>
                <a:cs typeface="Arial" pitchFamily="34" charset="0"/>
              </a:rPr>
              <a:t>(reverse bias)</a:t>
            </a:r>
            <a:endParaRPr lang="en-US" sz="2400" spc="-1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447800" y="4953000"/>
            <a:ext cx="6096541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ৎ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পরিবহন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1" name="Group 126"/>
          <p:cNvGrpSpPr/>
          <p:nvPr/>
        </p:nvGrpSpPr>
        <p:grpSpPr>
          <a:xfrm>
            <a:off x="1114926" y="2284363"/>
            <a:ext cx="457200" cy="2209800"/>
            <a:chOff x="1114926" y="2972594"/>
            <a:chExt cx="457200" cy="2209800"/>
          </a:xfrm>
        </p:grpSpPr>
        <p:cxnSp>
          <p:nvCxnSpPr>
            <p:cNvPr id="101" name="Straight Connector 100"/>
            <p:cNvCxnSpPr/>
            <p:nvPr/>
          </p:nvCxnSpPr>
          <p:spPr>
            <a:xfrm rot="5400000">
              <a:off x="38100" y="4076700"/>
              <a:ext cx="2209800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rot="10800000">
              <a:off x="1114926" y="2999874"/>
              <a:ext cx="457200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127"/>
          <p:cNvGrpSpPr/>
          <p:nvPr/>
        </p:nvGrpSpPr>
        <p:grpSpPr>
          <a:xfrm>
            <a:off x="7491663" y="2284363"/>
            <a:ext cx="457200" cy="2209800"/>
            <a:chOff x="7491663" y="2972594"/>
            <a:chExt cx="457200" cy="2209800"/>
          </a:xfrm>
        </p:grpSpPr>
        <p:cxnSp>
          <p:nvCxnSpPr>
            <p:cNvPr id="102" name="Straight Connector 101"/>
            <p:cNvCxnSpPr/>
            <p:nvPr/>
          </p:nvCxnSpPr>
          <p:spPr>
            <a:xfrm rot="5400000">
              <a:off x="6819106" y="4076700"/>
              <a:ext cx="2209800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rot="10800000">
              <a:off x="7491663" y="2999874"/>
              <a:ext cx="457200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3" name="Group 192"/>
          <p:cNvGrpSpPr/>
          <p:nvPr/>
        </p:nvGrpSpPr>
        <p:grpSpPr>
          <a:xfrm>
            <a:off x="4652211" y="4164506"/>
            <a:ext cx="3296662" cy="768442"/>
            <a:chOff x="4652211" y="3773326"/>
            <a:chExt cx="3296662" cy="768442"/>
          </a:xfrm>
        </p:grpSpPr>
        <p:cxnSp>
          <p:nvCxnSpPr>
            <p:cNvPr id="113" name="Straight Connector 112"/>
            <p:cNvCxnSpPr/>
            <p:nvPr/>
          </p:nvCxnSpPr>
          <p:spPr>
            <a:xfrm rot="5400000" flipH="1" flipV="1">
              <a:off x="4328569" y="4115432"/>
              <a:ext cx="685800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/>
            <p:cNvSpPr txBox="1"/>
            <p:nvPr/>
          </p:nvSpPr>
          <p:spPr>
            <a:xfrm>
              <a:off x="4652211" y="4018548"/>
              <a:ext cx="63511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(+)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" name="Straight Connector 102"/>
            <p:cNvCxnSpPr/>
            <p:nvPr/>
          </p:nvCxnSpPr>
          <p:spPr>
            <a:xfrm rot="10800000" flipV="1">
              <a:off x="4672264" y="4102187"/>
              <a:ext cx="3276609" cy="2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2" name="Group 191"/>
          <p:cNvGrpSpPr/>
          <p:nvPr/>
        </p:nvGrpSpPr>
        <p:grpSpPr>
          <a:xfrm>
            <a:off x="1118942" y="4260758"/>
            <a:ext cx="3161876" cy="692242"/>
            <a:chOff x="1118942" y="3869578"/>
            <a:chExt cx="3161876" cy="692242"/>
          </a:xfrm>
        </p:grpSpPr>
        <p:cxnSp>
          <p:nvCxnSpPr>
            <p:cNvPr id="104" name="Straight Connector 103"/>
            <p:cNvCxnSpPr/>
            <p:nvPr/>
          </p:nvCxnSpPr>
          <p:spPr>
            <a:xfrm>
              <a:off x="1118942" y="4102189"/>
              <a:ext cx="3148258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rot="5400000" flipH="1" flipV="1">
              <a:off x="4051424" y="4097384"/>
              <a:ext cx="457200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Box 123"/>
            <p:cNvSpPr txBox="1"/>
            <p:nvPr/>
          </p:nvSpPr>
          <p:spPr>
            <a:xfrm>
              <a:off x="3721858" y="4038600"/>
              <a:ext cx="5453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800" b="1" dirty="0" smtClean="0">
                  <a:latin typeface="Arial"/>
                  <a:cs typeface="Arial"/>
                </a:rPr>
                <a:t>-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)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6" name="Group 377"/>
          <p:cNvGrpSpPr/>
          <p:nvPr/>
        </p:nvGrpSpPr>
        <p:grpSpPr>
          <a:xfrm>
            <a:off x="5430606" y="1257454"/>
            <a:ext cx="436794" cy="2005263"/>
            <a:chOff x="6324600" y="942474"/>
            <a:chExt cx="436794" cy="2005263"/>
          </a:xfrm>
        </p:grpSpPr>
        <p:sp>
          <p:nvSpPr>
            <p:cNvPr id="147" name="Oval 146"/>
            <p:cNvSpPr/>
            <p:nvPr/>
          </p:nvSpPr>
          <p:spPr>
            <a:xfrm flipH="1">
              <a:off x="6324600" y="1465296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8" name="Oval 147"/>
            <p:cNvSpPr/>
            <p:nvPr/>
          </p:nvSpPr>
          <p:spPr>
            <a:xfrm flipH="1">
              <a:off x="6324600" y="1988118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9" name="Oval 148"/>
            <p:cNvSpPr/>
            <p:nvPr/>
          </p:nvSpPr>
          <p:spPr>
            <a:xfrm flipH="1">
              <a:off x="6324600" y="942474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0" name="Oval 149"/>
            <p:cNvSpPr/>
            <p:nvPr/>
          </p:nvSpPr>
          <p:spPr>
            <a:xfrm flipH="1">
              <a:off x="6324600" y="2510939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1" name="Group 377"/>
          <p:cNvGrpSpPr/>
          <p:nvPr/>
        </p:nvGrpSpPr>
        <p:grpSpPr>
          <a:xfrm>
            <a:off x="4724400" y="1257454"/>
            <a:ext cx="436794" cy="2005263"/>
            <a:chOff x="6324600" y="942474"/>
            <a:chExt cx="436794" cy="2005263"/>
          </a:xfrm>
        </p:grpSpPr>
        <p:sp>
          <p:nvSpPr>
            <p:cNvPr id="162" name="Oval 161"/>
            <p:cNvSpPr/>
            <p:nvPr/>
          </p:nvSpPr>
          <p:spPr>
            <a:xfrm flipH="1">
              <a:off x="6324600" y="1465296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3" name="Oval 162"/>
            <p:cNvSpPr/>
            <p:nvPr/>
          </p:nvSpPr>
          <p:spPr>
            <a:xfrm flipH="1">
              <a:off x="6324600" y="1988118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4" name="Oval 163"/>
            <p:cNvSpPr/>
            <p:nvPr/>
          </p:nvSpPr>
          <p:spPr>
            <a:xfrm flipH="1">
              <a:off x="6324600" y="942474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Oval 164"/>
            <p:cNvSpPr/>
            <p:nvPr/>
          </p:nvSpPr>
          <p:spPr>
            <a:xfrm flipH="1">
              <a:off x="6324600" y="2510939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6" name="Group 337"/>
          <p:cNvGrpSpPr/>
          <p:nvPr/>
        </p:nvGrpSpPr>
        <p:grpSpPr>
          <a:xfrm>
            <a:off x="3108088" y="1257454"/>
            <a:ext cx="473312" cy="2029326"/>
            <a:chOff x="966537" y="942474"/>
            <a:chExt cx="473312" cy="2029326"/>
          </a:xfrm>
        </p:grpSpPr>
        <p:grpSp>
          <p:nvGrpSpPr>
            <p:cNvPr id="167" name="Group 320"/>
            <p:cNvGrpSpPr/>
            <p:nvPr/>
          </p:nvGrpSpPr>
          <p:grpSpPr>
            <a:xfrm>
              <a:off x="966537" y="942474"/>
              <a:ext cx="473312" cy="494504"/>
              <a:chOff x="7620000" y="2057400"/>
              <a:chExt cx="320912" cy="335280"/>
            </a:xfrm>
          </p:grpSpPr>
          <p:pic>
            <p:nvPicPr>
              <p:cNvPr id="177" name="Picture 176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178" name="Oval 177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8" name="Group 323"/>
            <p:cNvGrpSpPr/>
            <p:nvPr/>
          </p:nvGrpSpPr>
          <p:grpSpPr>
            <a:xfrm>
              <a:off x="966537" y="1965688"/>
              <a:ext cx="473312" cy="494504"/>
              <a:chOff x="7620000" y="2057400"/>
              <a:chExt cx="320912" cy="335280"/>
            </a:xfrm>
          </p:grpSpPr>
          <p:pic>
            <p:nvPicPr>
              <p:cNvPr id="175" name="Picture 174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176" name="Oval 175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9" name="Group 326"/>
            <p:cNvGrpSpPr/>
            <p:nvPr/>
          </p:nvGrpSpPr>
          <p:grpSpPr>
            <a:xfrm>
              <a:off x="966537" y="2477296"/>
              <a:ext cx="473312" cy="494504"/>
              <a:chOff x="7620000" y="2057400"/>
              <a:chExt cx="320912" cy="335280"/>
            </a:xfrm>
          </p:grpSpPr>
          <p:pic>
            <p:nvPicPr>
              <p:cNvPr id="173" name="Picture 172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174" name="Oval 173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0" name="Group 329"/>
            <p:cNvGrpSpPr/>
            <p:nvPr/>
          </p:nvGrpSpPr>
          <p:grpSpPr>
            <a:xfrm>
              <a:off x="966537" y="1454081"/>
              <a:ext cx="473312" cy="494504"/>
              <a:chOff x="7620000" y="2057400"/>
              <a:chExt cx="320912" cy="335280"/>
            </a:xfrm>
          </p:grpSpPr>
          <p:pic>
            <p:nvPicPr>
              <p:cNvPr id="171" name="Picture 170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172" name="Oval 171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79" name="Group 337"/>
          <p:cNvGrpSpPr/>
          <p:nvPr/>
        </p:nvGrpSpPr>
        <p:grpSpPr>
          <a:xfrm>
            <a:off x="3765332" y="1257454"/>
            <a:ext cx="473312" cy="2029326"/>
            <a:chOff x="966537" y="942474"/>
            <a:chExt cx="473312" cy="2029326"/>
          </a:xfrm>
        </p:grpSpPr>
        <p:grpSp>
          <p:nvGrpSpPr>
            <p:cNvPr id="180" name="Group 320"/>
            <p:cNvGrpSpPr/>
            <p:nvPr/>
          </p:nvGrpSpPr>
          <p:grpSpPr>
            <a:xfrm>
              <a:off x="966537" y="942474"/>
              <a:ext cx="473312" cy="494504"/>
              <a:chOff x="7620000" y="2057400"/>
              <a:chExt cx="320912" cy="335280"/>
            </a:xfrm>
          </p:grpSpPr>
          <p:pic>
            <p:nvPicPr>
              <p:cNvPr id="190" name="Picture 189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191" name="Oval 190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1" name="Group 323"/>
            <p:cNvGrpSpPr/>
            <p:nvPr/>
          </p:nvGrpSpPr>
          <p:grpSpPr>
            <a:xfrm>
              <a:off x="966537" y="1965688"/>
              <a:ext cx="473312" cy="494504"/>
              <a:chOff x="7620000" y="2057400"/>
              <a:chExt cx="320912" cy="335280"/>
            </a:xfrm>
          </p:grpSpPr>
          <p:pic>
            <p:nvPicPr>
              <p:cNvPr id="188" name="Picture 187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189" name="Oval 188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2" name="Group 326"/>
            <p:cNvGrpSpPr/>
            <p:nvPr/>
          </p:nvGrpSpPr>
          <p:grpSpPr>
            <a:xfrm>
              <a:off x="966537" y="2477296"/>
              <a:ext cx="473312" cy="494504"/>
              <a:chOff x="7620000" y="2057400"/>
              <a:chExt cx="320912" cy="335280"/>
            </a:xfrm>
          </p:grpSpPr>
          <p:pic>
            <p:nvPicPr>
              <p:cNvPr id="186" name="Picture 185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187" name="Oval 186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3" name="Group 329"/>
            <p:cNvGrpSpPr/>
            <p:nvPr/>
          </p:nvGrpSpPr>
          <p:grpSpPr>
            <a:xfrm>
              <a:off x="966537" y="1454081"/>
              <a:ext cx="473312" cy="494504"/>
              <a:chOff x="7620000" y="2057400"/>
              <a:chExt cx="320912" cy="335280"/>
            </a:xfrm>
          </p:grpSpPr>
          <p:pic>
            <p:nvPicPr>
              <p:cNvPr id="184" name="Picture 183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185" name="Oval 184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5.92593E-6 L 0.04166 5.92593E-6 " pathEditMode="relative" ptsTypes="AA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0.02917 -3.33333E-6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2.59259E-6 L 0.06666 -2.59259E-6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-0.05261 -4.81481E-6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1.85185E-6 L 0.0941 1.85185E-6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5.55112E-17 L -0.07187 5.55112E-17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od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90" y="320841"/>
            <a:ext cx="4188354" cy="1991396"/>
          </a:xfrm>
          <a:prstGeom prst="rect">
            <a:avLst/>
          </a:prstGeom>
        </p:spPr>
      </p:pic>
      <p:pic>
        <p:nvPicPr>
          <p:cNvPr id="11" name="Picture 10" descr="Desktop-Computer.png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944" y="280330"/>
            <a:ext cx="4327256" cy="3072470"/>
          </a:xfrm>
          <a:prstGeom prst="rect">
            <a:avLst/>
          </a:prstGeom>
        </p:spPr>
      </p:pic>
      <p:pic>
        <p:nvPicPr>
          <p:cNvPr id="12" name="Picture 11" descr="Solar-Power-Mobile-Phone-Charger-ASM17-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843530"/>
            <a:ext cx="4267200" cy="225247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 rot="5400000">
            <a:off x="1294606" y="3200400"/>
            <a:ext cx="6400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0800000">
            <a:off x="4495800" y="3656012"/>
            <a:ext cx="46482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0800000">
            <a:off x="152400" y="2286000"/>
            <a:ext cx="43434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190500" y="2286000"/>
            <a:ext cx="3695700" cy="4076700"/>
            <a:chOff x="190500" y="2286000"/>
            <a:chExt cx="3695700" cy="4076700"/>
          </a:xfrm>
        </p:grpSpPr>
        <p:pic>
          <p:nvPicPr>
            <p:cNvPr id="3" name="Picture 2" descr="nokia-eco-charger.png.gi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0500" y="2667000"/>
              <a:ext cx="3695700" cy="36957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4800" y="2286000"/>
              <a:ext cx="1124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220 V</a:t>
              </a:r>
              <a:endPara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05525" y="4124980"/>
              <a:ext cx="7232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5 V</a:t>
              </a:r>
              <a:endPara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11800"/>
            <a:ext cx="9144000" cy="1727200"/>
          </a:xfrm>
          <a:custGeom>
            <a:avLst/>
            <a:gdLst>
              <a:gd name="connsiteX0" fmla="*/ 0 w 9144000"/>
              <a:gd name="connsiteY0" fmla="*/ 0 h 990600"/>
              <a:gd name="connsiteX1" fmla="*/ 9144000 w 9144000"/>
              <a:gd name="connsiteY1" fmla="*/ 0 h 990600"/>
              <a:gd name="connsiteX2" fmla="*/ 9144000 w 9144000"/>
              <a:gd name="connsiteY2" fmla="*/ 990600 h 990600"/>
              <a:gd name="connsiteX3" fmla="*/ 0 w 9144000"/>
              <a:gd name="connsiteY3" fmla="*/ 990600 h 990600"/>
              <a:gd name="connsiteX4" fmla="*/ 0 w 9144000"/>
              <a:gd name="connsiteY4" fmla="*/ 0 h 990600"/>
              <a:gd name="connsiteX0" fmla="*/ 0 w 9144000"/>
              <a:gd name="connsiteY0" fmla="*/ 0 h 1981200"/>
              <a:gd name="connsiteX1" fmla="*/ 9144000 w 9144000"/>
              <a:gd name="connsiteY1" fmla="*/ 990600 h 1981200"/>
              <a:gd name="connsiteX2" fmla="*/ 9144000 w 9144000"/>
              <a:gd name="connsiteY2" fmla="*/ 1981200 h 1981200"/>
              <a:gd name="connsiteX3" fmla="*/ 0 w 9144000"/>
              <a:gd name="connsiteY3" fmla="*/ 1981200 h 1981200"/>
              <a:gd name="connsiteX4" fmla="*/ 0 w 9144000"/>
              <a:gd name="connsiteY4" fmla="*/ 0 h 1981200"/>
              <a:gd name="connsiteX0" fmla="*/ 0 w 9144000"/>
              <a:gd name="connsiteY0" fmla="*/ 0 h 2413000"/>
              <a:gd name="connsiteX1" fmla="*/ 9144000 w 9144000"/>
              <a:gd name="connsiteY1" fmla="*/ 990600 h 2413000"/>
              <a:gd name="connsiteX2" fmla="*/ 9144000 w 9144000"/>
              <a:gd name="connsiteY2" fmla="*/ 1981200 h 2413000"/>
              <a:gd name="connsiteX3" fmla="*/ 0 w 9144000"/>
              <a:gd name="connsiteY3" fmla="*/ 1981200 h 2413000"/>
              <a:gd name="connsiteX4" fmla="*/ 0 w 9144000"/>
              <a:gd name="connsiteY4" fmla="*/ 0 h 2413000"/>
              <a:gd name="connsiteX0" fmla="*/ 0 w 9144000"/>
              <a:gd name="connsiteY0" fmla="*/ 0 h 2413000"/>
              <a:gd name="connsiteX1" fmla="*/ 9144000 w 9144000"/>
              <a:gd name="connsiteY1" fmla="*/ 990600 h 2413000"/>
              <a:gd name="connsiteX2" fmla="*/ 9144000 w 9144000"/>
              <a:gd name="connsiteY2" fmla="*/ 1981200 h 2413000"/>
              <a:gd name="connsiteX3" fmla="*/ 0 w 9144000"/>
              <a:gd name="connsiteY3" fmla="*/ 1981200 h 2413000"/>
              <a:gd name="connsiteX4" fmla="*/ 0 w 9144000"/>
              <a:gd name="connsiteY4" fmla="*/ 0 h 2413000"/>
              <a:gd name="connsiteX0" fmla="*/ 0 w 9144000"/>
              <a:gd name="connsiteY0" fmla="*/ 0 h 2413000"/>
              <a:gd name="connsiteX1" fmla="*/ 9144000 w 9144000"/>
              <a:gd name="connsiteY1" fmla="*/ 990600 h 2413000"/>
              <a:gd name="connsiteX2" fmla="*/ 9144000 w 9144000"/>
              <a:gd name="connsiteY2" fmla="*/ 1981200 h 2413000"/>
              <a:gd name="connsiteX3" fmla="*/ 0 w 9144000"/>
              <a:gd name="connsiteY3" fmla="*/ 1981200 h 2413000"/>
              <a:gd name="connsiteX4" fmla="*/ 0 w 9144000"/>
              <a:gd name="connsiteY4" fmla="*/ 0 h 2413000"/>
              <a:gd name="connsiteX0" fmla="*/ 0 w 9144000"/>
              <a:gd name="connsiteY0" fmla="*/ 0 h 2108200"/>
              <a:gd name="connsiteX1" fmla="*/ 9144000 w 9144000"/>
              <a:gd name="connsiteY1" fmla="*/ 685800 h 2108200"/>
              <a:gd name="connsiteX2" fmla="*/ 9144000 w 9144000"/>
              <a:gd name="connsiteY2" fmla="*/ 1676400 h 2108200"/>
              <a:gd name="connsiteX3" fmla="*/ 0 w 9144000"/>
              <a:gd name="connsiteY3" fmla="*/ 1676400 h 2108200"/>
              <a:gd name="connsiteX4" fmla="*/ 0 w 9144000"/>
              <a:gd name="connsiteY4" fmla="*/ 0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108200">
                <a:moveTo>
                  <a:pt x="0" y="0"/>
                </a:moveTo>
                <a:cubicBezTo>
                  <a:pt x="1885950" y="673100"/>
                  <a:pt x="2914650" y="2108200"/>
                  <a:pt x="9144000" y="685800"/>
                </a:cubicBezTo>
                <a:lnTo>
                  <a:pt x="9144000" y="1676400"/>
                </a:lnTo>
                <a:lnTo>
                  <a:pt x="0" y="167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gradFill flip="none" rotWithShape="1">
            <a:gsLst>
              <a:gs pos="20000">
                <a:schemeClr val="bg2">
                  <a:lumMod val="7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3"/>
          <p:cNvGrpSpPr/>
          <p:nvPr/>
        </p:nvGrpSpPr>
        <p:grpSpPr>
          <a:xfrm>
            <a:off x="2667000" y="0"/>
            <a:ext cx="3810000" cy="1066799"/>
            <a:chOff x="1295400" y="533400"/>
            <a:chExt cx="3810000" cy="1378196"/>
          </a:xfr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grpSpPr>
        <p:sp>
          <p:nvSpPr>
            <p:cNvPr id="82" name="Round Single Corner Rectangle 81"/>
            <p:cNvSpPr/>
            <p:nvPr/>
          </p:nvSpPr>
          <p:spPr>
            <a:xfrm flipH="1" flipV="1">
              <a:off x="1295400" y="533400"/>
              <a:ext cx="3810000" cy="1371600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54894" y="914400"/>
              <a:ext cx="2218877" cy="99719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48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দলীয়</a:t>
              </a:r>
              <a:r>
                <a:rPr lang="en-US" sz="4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94552" y="1238250"/>
            <a:ext cx="3729798" cy="2576215"/>
            <a:chOff x="594552" y="1238250"/>
            <a:chExt cx="3729798" cy="2576215"/>
          </a:xfrm>
        </p:grpSpPr>
        <p:grpSp>
          <p:nvGrpSpPr>
            <p:cNvPr id="217" name="Group 216"/>
            <p:cNvGrpSpPr/>
            <p:nvPr/>
          </p:nvGrpSpPr>
          <p:grpSpPr>
            <a:xfrm>
              <a:off x="594552" y="1238250"/>
              <a:ext cx="3729798" cy="2366665"/>
              <a:chOff x="594552" y="1238250"/>
              <a:chExt cx="3729798" cy="2366665"/>
            </a:xfrm>
          </p:grpSpPr>
          <p:grpSp>
            <p:nvGrpSpPr>
              <p:cNvPr id="208" name="Group 207"/>
              <p:cNvGrpSpPr/>
              <p:nvPr/>
            </p:nvGrpSpPr>
            <p:grpSpPr>
              <a:xfrm>
                <a:off x="594552" y="1238250"/>
                <a:ext cx="3729798" cy="2366665"/>
                <a:chOff x="537402" y="1976735"/>
                <a:chExt cx="3729798" cy="2366665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438950" y="1976735"/>
                  <a:ext cx="389850" cy="461665"/>
                </a:xfrm>
                <a:prstGeom prst="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>
                      <a:latin typeface="Arial" pitchFamily="34" charset="0"/>
                      <a:cs typeface="Arial" pitchFamily="34" charset="0"/>
                    </a:rPr>
                    <a:t>P</a:t>
                  </a:r>
                  <a:endParaRPr lang="en-US" sz="2400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3048000" y="1976735"/>
                  <a:ext cx="356188" cy="461665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>
                      <a:latin typeface="Arial" pitchFamily="34" charset="0"/>
                      <a:cs typeface="Arial" pitchFamily="34" charset="0"/>
                    </a:rPr>
                    <a:t>n</a:t>
                  </a:r>
                  <a:endParaRPr lang="en-US" sz="2400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  <p:grpSp>
              <p:nvGrpSpPr>
                <p:cNvPr id="204" name="Group 203"/>
                <p:cNvGrpSpPr/>
                <p:nvPr/>
              </p:nvGrpSpPr>
              <p:grpSpPr>
                <a:xfrm>
                  <a:off x="537402" y="2304892"/>
                  <a:ext cx="3729798" cy="2038508"/>
                  <a:chOff x="537402" y="1828800"/>
                  <a:chExt cx="3729798" cy="2038508"/>
                </a:xfrm>
              </p:grpSpPr>
              <p:sp>
                <p:nvSpPr>
                  <p:cNvPr id="199" name="Rectangle 4"/>
                  <p:cNvSpPr/>
                  <p:nvPr/>
                </p:nvSpPr>
                <p:spPr>
                  <a:xfrm>
                    <a:off x="760664" y="1828800"/>
                    <a:ext cx="1646887" cy="1147830"/>
                  </a:xfrm>
                  <a:prstGeom prst="rect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0" name="Rectangle 5"/>
                  <p:cNvSpPr/>
                  <p:nvPr/>
                </p:nvSpPr>
                <p:spPr>
                  <a:xfrm>
                    <a:off x="2397921" y="1828800"/>
                    <a:ext cx="1646887" cy="1147830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97" name="Picture 17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830708" y="1844122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98" name="Oval 18"/>
                  <p:cNvSpPr/>
                  <p:nvPr/>
                </p:nvSpPr>
                <p:spPr>
                  <a:xfrm>
                    <a:off x="856501" y="1874791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95" name="Picture 15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830708" y="2402566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96" name="Oval 16"/>
                  <p:cNvSpPr/>
                  <p:nvPr/>
                </p:nvSpPr>
                <p:spPr>
                  <a:xfrm>
                    <a:off x="856501" y="2433235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93" name="Picture 13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830708" y="2681789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94" name="Oval 14"/>
                  <p:cNvSpPr/>
                  <p:nvPr/>
                </p:nvSpPr>
                <p:spPr>
                  <a:xfrm>
                    <a:off x="856501" y="2712458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91" name="Picture 11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830708" y="2123344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92" name="Oval 12"/>
                  <p:cNvSpPr/>
                  <p:nvPr/>
                </p:nvSpPr>
                <p:spPr>
                  <a:xfrm>
                    <a:off x="856501" y="2154013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3" name="Oval 20"/>
                  <p:cNvSpPr/>
                  <p:nvPr/>
                </p:nvSpPr>
                <p:spPr>
                  <a:xfrm flipH="1">
                    <a:off x="3755005" y="2129465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84" name="Oval 21"/>
                  <p:cNvSpPr/>
                  <p:nvPr/>
                </p:nvSpPr>
                <p:spPr>
                  <a:xfrm flipH="1">
                    <a:off x="3755005" y="2414808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85" name="Oval 184"/>
                  <p:cNvSpPr/>
                  <p:nvPr/>
                </p:nvSpPr>
                <p:spPr>
                  <a:xfrm flipH="1">
                    <a:off x="3755005" y="1844122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86" name="Oval 185"/>
                  <p:cNvSpPr/>
                  <p:nvPr/>
                </p:nvSpPr>
                <p:spPr>
                  <a:xfrm flipH="1">
                    <a:off x="3755005" y="2700151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pic>
                <p:nvPicPr>
                  <p:cNvPr id="181" name="Picture 180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234172" y="1855066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82" name="Oval 181"/>
                  <p:cNvSpPr/>
                  <p:nvPr/>
                </p:nvSpPr>
                <p:spPr>
                  <a:xfrm>
                    <a:off x="1259965" y="1885735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79" name="Picture 178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234172" y="2413510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80" name="Oval 179"/>
                  <p:cNvSpPr/>
                  <p:nvPr/>
                </p:nvSpPr>
                <p:spPr>
                  <a:xfrm>
                    <a:off x="1259965" y="2444179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77" name="Picture 176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234172" y="2692733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78" name="Oval 177"/>
                  <p:cNvSpPr/>
                  <p:nvPr/>
                </p:nvSpPr>
                <p:spPr>
                  <a:xfrm>
                    <a:off x="1259965" y="2723402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75" name="Picture 174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234172" y="2134288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76" name="Oval 175"/>
                  <p:cNvSpPr/>
                  <p:nvPr/>
                </p:nvSpPr>
                <p:spPr>
                  <a:xfrm>
                    <a:off x="1259965" y="2164957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69" name="Picture 168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637636" y="1855066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70" name="Oval 169"/>
                  <p:cNvSpPr/>
                  <p:nvPr/>
                </p:nvSpPr>
                <p:spPr>
                  <a:xfrm>
                    <a:off x="1663429" y="1885735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67" name="Picture 166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637636" y="2413510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68" name="Oval 167"/>
                  <p:cNvSpPr/>
                  <p:nvPr/>
                </p:nvSpPr>
                <p:spPr>
                  <a:xfrm>
                    <a:off x="1663429" y="2444179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65" name="Picture 164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637636" y="2692733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66" name="Oval 165"/>
                  <p:cNvSpPr/>
                  <p:nvPr/>
                </p:nvSpPr>
                <p:spPr>
                  <a:xfrm>
                    <a:off x="1663429" y="2723402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63" name="Picture 162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637636" y="2134288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64" name="Oval 163"/>
                  <p:cNvSpPr/>
                  <p:nvPr/>
                </p:nvSpPr>
                <p:spPr>
                  <a:xfrm>
                    <a:off x="1663429" y="2164957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57" name="Picture 156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2023628" y="1844122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58" name="Oval 157"/>
                  <p:cNvSpPr/>
                  <p:nvPr/>
                </p:nvSpPr>
                <p:spPr>
                  <a:xfrm>
                    <a:off x="2049421" y="1874791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3" name="Oval 152"/>
                  <p:cNvSpPr/>
                  <p:nvPr/>
                </p:nvSpPr>
                <p:spPr>
                  <a:xfrm flipH="1">
                    <a:off x="3343502" y="2129465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54" name="Oval 153"/>
                  <p:cNvSpPr/>
                  <p:nvPr/>
                </p:nvSpPr>
                <p:spPr>
                  <a:xfrm flipH="1">
                    <a:off x="3343502" y="2414808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55" name="Oval 154"/>
                  <p:cNvSpPr/>
                  <p:nvPr/>
                </p:nvSpPr>
                <p:spPr>
                  <a:xfrm flipH="1">
                    <a:off x="3343502" y="1844122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56" name="Oval 155"/>
                  <p:cNvSpPr/>
                  <p:nvPr/>
                </p:nvSpPr>
                <p:spPr>
                  <a:xfrm flipH="1">
                    <a:off x="3343502" y="2700151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9" name="Oval 148"/>
                  <p:cNvSpPr/>
                  <p:nvPr/>
                </p:nvSpPr>
                <p:spPr>
                  <a:xfrm flipH="1">
                    <a:off x="2931999" y="2129465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50" name="Oval 149"/>
                  <p:cNvSpPr/>
                  <p:nvPr/>
                </p:nvSpPr>
                <p:spPr>
                  <a:xfrm flipH="1">
                    <a:off x="2931999" y="2414808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51" name="Oval 150"/>
                  <p:cNvSpPr/>
                  <p:nvPr/>
                </p:nvSpPr>
                <p:spPr>
                  <a:xfrm flipH="1">
                    <a:off x="2931999" y="1844122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52" name="Oval 151"/>
                  <p:cNvSpPr/>
                  <p:nvPr/>
                </p:nvSpPr>
                <p:spPr>
                  <a:xfrm flipH="1">
                    <a:off x="2931999" y="2700151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18" name="Oval 117"/>
                  <p:cNvSpPr/>
                  <p:nvPr/>
                </p:nvSpPr>
                <p:spPr>
                  <a:xfrm flipH="1">
                    <a:off x="2520496" y="1844122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pic>
                <p:nvPicPr>
                  <p:cNvPr id="147" name="Picture 146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2017100" y="2141145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48" name="Oval 147"/>
                  <p:cNvSpPr/>
                  <p:nvPr/>
                </p:nvSpPr>
                <p:spPr>
                  <a:xfrm>
                    <a:off x="2042893" y="2171814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0" name="Oval 119"/>
                  <p:cNvSpPr/>
                  <p:nvPr/>
                </p:nvSpPr>
                <p:spPr>
                  <a:xfrm flipH="1">
                    <a:off x="2538007" y="2146373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21" name="Oval 120"/>
                  <p:cNvSpPr/>
                  <p:nvPr/>
                </p:nvSpPr>
                <p:spPr>
                  <a:xfrm flipH="1">
                    <a:off x="2535818" y="2450622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22" name="Oval 121"/>
                  <p:cNvSpPr/>
                  <p:nvPr/>
                </p:nvSpPr>
                <p:spPr>
                  <a:xfrm flipH="1">
                    <a:off x="2546762" y="2717660"/>
                    <a:ext cx="238391" cy="23839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33CC33"/>
                      </a:gs>
                      <a:gs pos="100000">
                        <a:srgbClr val="156B13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pic>
                <p:nvPicPr>
                  <p:cNvPr id="145" name="Picture 144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2010495" y="2421315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46" name="Oval 145"/>
                  <p:cNvSpPr/>
                  <p:nvPr/>
                </p:nvSpPr>
                <p:spPr>
                  <a:xfrm>
                    <a:off x="2036288" y="2451984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43" name="Picture 142" descr="Electron Hole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2008306" y="2688353"/>
                    <a:ext cx="258322" cy="269888"/>
                  </a:xfrm>
                  <a:prstGeom prst="rect">
                    <a:avLst/>
                  </a:prstGeom>
                </p:spPr>
              </p:pic>
              <p:sp>
                <p:nvSpPr>
                  <p:cNvPr id="144" name="Oval 143"/>
                  <p:cNvSpPr/>
                  <p:nvPr/>
                </p:nvSpPr>
                <p:spPr>
                  <a:xfrm>
                    <a:off x="2034099" y="2719022"/>
                    <a:ext cx="206548" cy="211136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41" name="Straight Connector 140"/>
                  <p:cNvCxnSpPr/>
                  <p:nvPr/>
                </p:nvCxnSpPr>
                <p:spPr>
                  <a:xfrm rot="5400000">
                    <a:off x="1273508" y="2550694"/>
                    <a:ext cx="1413993" cy="849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Straight Connector 141"/>
                  <p:cNvCxnSpPr/>
                  <p:nvPr/>
                </p:nvCxnSpPr>
                <p:spPr>
                  <a:xfrm rot="5400000">
                    <a:off x="2112856" y="2550694"/>
                    <a:ext cx="1413993" cy="849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Straight Connector 138"/>
                  <p:cNvCxnSpPr/>
                  <p:nvPr/>
                </p:nvCxnSpPr>
                <p:spPr>
                  <a:xfrm rot="5400000">
                    <a:off x="-50302" y="3007176"/>
                    <a:ext cx="1206053" cy="867"/>
                  </a:xfrm>
                  <a:prstGeom prst="line">
                    <a:avLst/>
                  </a:prstGeom>
                  <a:ln w="57150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Straight Connector 139"/>
                  <p:cNvCxnSpPr/>
                  <p:nvPr/>
                </p:nvCxnSpPr>
                <p:spPr>
                  <a:xfrm rot="10800000">
                    <a:off x="537402" y="2419472"/>
                    <a:ext cx="249528" cy="867"/>
                  </a:xfrm>
                  <a:prstGeom prst="line">
                    <a:avLst/>
                  </a:prstGeom>
                  <a:ln w="57150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Straight Connector 136"/>
                  <p:cNvCxnSpPr/>
                  <p:nvPr/>
                </p:nvCxnSpPr>
                <p:spPr>
                  <a:xfrm rot="5400000">
                    <a:off x="3650601" y="3007176"/>
                    <a:ext cx="1206053" cy="867"/>
                  </a:xfrm>
                  <a:prstGeom prst="line">
                    <a:avLst/>
                  </a:prstGeom>
                  <a:ln w="57150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Straight Connector 137"/>
                  <p:cNvCxnSpPr/>
                  <p:nvPr/>
                </p:nvCxnSpPr>
                <p:spPr>
                  <a:xfrm rot="10800000">
                    <a:off x="4017666" y="2419472"/>
                    <a:ext cx="249528" cy="867"/>
                  </a:xfrm>
                  <a:prstGeom prst="line">
                    <a:avLst/>
                  </a:prstGeom>
                  <a:ln w="57150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5" name="Straight Connector 134"/>
                  <p:cNvCxnSpPr/>
                  <p:nvPr/>
                </p:nvCxnSpPr>
                <p:spPr>
                  <a:xfrm>
                    <a:off x="539594" y="3610203"/>
                    <a:ext cx="1718241" cy="867"/>
                  </a:xfrm>
                  <a:prstGeom prst="line">
                    <a:avLst/>
                  </a:prstGeom>
                  <a:ln w="57150">
                    <a:solidFill>
                      <a:schemeClr val="accent6">
                        <a:lumMod val="50000"/>
                      </a:schemeClr>
                    </a:solidFill>
                    <a:tail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Straight Connector 135"/>
                  <p:cNvCxnSpPr/>
                  <p:nvPr/>
                </p:nvCxnSpPr>
                <p:spPr>
                  <a:xfrm rot="5400000" flipH="1" flipV="1">
                    <a:off x="2083389" y="3617431"/>
                    <a:ext cx="374292" cy="867"/>
                  </a:xfrm>
                  <a:prstGeom prst="line">
                    <a:avLst/>
                  </a:prstGeom>
                  <a:ln w="57150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4" name="TextBox 133"/>
                  <p:cNvSpPr txBox="1"/>
                  <p:nvPr/>
                </p:nvSpPr>
                <p:spPr>
                  <a:xfrm>
                    <a:off x="1926530" y="3581748"/>
                    <a:ext cx="346627" cy="28556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800" b="1" dirty="0" smtClean="0">
                        <a:latin typeface="Arial" pitchFamily="34" charset="0"/>
                        <a:cs typeface="Arial" pitchFamily="34" charset="0"/>
                      </a:rPr>
                      <a:t>(+)</a:t>
                    </a:r>
                    <a:endParaRPr lang="en-US" sz="2800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cxnSp>
                <p:nvCxnSpPr>
                  <p:cNvPr id="130" name="Straight Connector 102"/>
                  <p:cNvCxnSpPr/>
                  <p:nvPr/>
                </p:nvCxnSpPr>
                <p:spPr>
                  <a:xfrm rot="10800000" flipV="1">
                    <a:off x="2478909" y="3610202"/>
                    <a:ext cx="1788291" cy="1"/>
                  </a:xfrm>
                  <a:prstGeom prst="line">
                    <a:avLst/>
                  </a:prstGeom>
                  <a:ln w="57150">
                    <a:solidFill>
                      <a:schemeClr val="accent6">
                        <a:lumMod val="50000"/>
                      </a:schemeClr>
                    </a:solidFill>
                    <a:tail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Straight Connector 130"/>
                  <p:cNvCxnSpPr/>
                  <p:nvPr/>
                </p:nvCxnSpPr>
                <p:spPr>
                  <a:xfrm rot="5400000" flipH="1" flipV="1">
                    <a:off x="2354578" y="3607581"/>
                    <a:ext cx="249528" cy="867"/>
                  </a:xfrm>
                  <a:prstGeom prst="line">
                    <a:avLst/>
                  </a:prstGeom>
                  <a:ln w="57150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2" name="TextBox 131"/>
                  <p:cNvSpPr txBox="1"/>
                  <p:nvPr/>
                </p:nvSpPr>
                <p:spPr>
                  <a:xfrm>
                    <a:off x="2470203" y="3561038"/>
                    <a:ext cx="297634" cy="28556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800" b="1" dirty="0" smtClean="0">
                        <a:latin typeface="Arial" pitchFamily="34" charset="0"/>
                        <a:cs typeface="Arial" pitchFamily="34" charset="0"/>
                      </a:rPr>
                      <a:t>(</a:t>
                    </a:r>
                    <a:r>
                      <a:rPr lang="en-US" sz="2800" b="1" dirty="0" smtClean="0">
                        <a:latin typeface="Arial"/>
                        <a:cs typeface="Arial"/>
                      </a:rPr>
                      <a:t>-</a:t>
                    </a:r>
                    <a:r>
                      <a:rPr lang="en-US" sz="2800" b="1" dirty="0" smtClean="0">
                        <a:latin typeface="Arial" pitchFamily="34" charset="0"/>
                        <a:cs typeface="Arial" pitchFamily="34" charset="0"/>
                      </a:rPr>
                      <a:t>)</a:t>
                    </a:r>
                    <a:endParaRPr lang="en-US" sz="2800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210" name="TextBox 209"/>
              <p:cNvSpPr txBox="1"/>
              <p:nvPr/>
            </p:nvSpPr>
            <p:spPr>
              <a:xfrm>
                <a:off x="1962150" y="2762250"/>
                <a:ext cx="3561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latin typeface="Arial" pitchFamily="34" charset="0"/>
                    <a:cs typeface="NikoshBAN" pitchFamily="2" charset="0"/>
                  </a:rPr>
                  <a:t>A</a:t>
                </a:r>
                <a:endParaRPr lang="en-US" sz="20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13" name="TextBox 212"/>
              <p:cNvSpPr txBox="1"/>
              <p:nvPr/>
            </p:nvSpPr>
            <p:spPr>
              <a:xfrm>
                <a:off x="2590800" y="2762250"/>
                <a:ext cx="3561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latin typeface="Arial" pitchFamily="34" charset="0"/>
                    <a:cs typeface="NikoshBAN" pitchFamily="2" charset="0"/>
                  </a:rPr>
                  <a:t>B</a:t>
                </a:r>
                <a:endParaRPr lang="en-US" sz="2000" dirty="0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216" name="Straight Connector 215"/>
              <p:cNvCxnSpPr/>
              <p:nvPr/>
            </p:nvCxnSpPr>
            <p:spPr>
              <a:xfrm>
                <a:off x="2209800" y="2914650"/>
                <a:ext cx="4572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9" name="TextBox 218"/>
            <p:cNvSpPr txBox="1"/>
            <p:nvPr/>
          </p:nvSpPr>
          <p:spPr>
            <a:xfrm>
              <a:off x="2971800" y="3352800"/>
              <a:ext cx="9605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চিত্র - ক</a:t>
              </a:r>
            </a:p>
          </p:txBody>
        </p:sp>
      </p:grpSp>
      <p:grpSp>
        <p:nvGrpSpPr>
          <p:cNvPr id="188" name="Group 187"/>
          <p:cNvGrpSpPr/>
          <p:nvPr/>
        </p:nvGrpSpPr>
        <p:grpSpPr>
          <a:xfrm>
            <a:off x="4933950" y="1238250"/>
            <a:ext cx="3737802" cy="2571750"/>
            <a:chOff x="4933950" y="1238250"/>
            <a:chExt cx="3737802" cy="2571750"/>
          </a:xfrm>
        </p:grpSpPr>
        <p:grpSp>
          <p:nvGrpSpPr>
            <p:cNvPr id="218" name="Group 217"/>
            <p:cNvGrpSpPr/>
            <p:nvPr/>
          </p:nvGrpSpPr>
          <p:grpSpPr>
            <a:xfrm>
              <a:off x="4933950" y="1238250"/>
              <a:ext cx="3737802" cy="2381250"/>
              <a:chOff x="4933950" y="1238250"/>
              <a:chExt cx="3737802" cy="2381250"/>
            </a:xfrm>
          </p:grpSpPr>
          <p:grpSp>
            <p:nvGrpSpPr>
              <p:cNvPr id="209" name="Group 208"/>
              <p:cNvGrpSpPr/>
              <p:nvPr/>
            </p:nvGrpSpPr>
            <p:grpSpPr>
              <a:xfrm>
                <a:off x="4933950" y="1238250"/>
                <a:ext cx="3737802" cy="2381250"/>
                <a:chOff x="4876800" y="1809750"/>
                <a:chExt cx="3737802" cy="2381250"/>
              </a:xfrm>
            </p:grpSpPr>
            <p:sp>
              <p:nvSpPr>
                <p:cNvPr id="206" name="TextBox 205"/>
                <p:cNvSpPr txBox="1"/>
                <p:nvPr/>
              </p:nvSpPr>
              <p:spPr>
                <a:xfrm>
                  <a:off x="5791200" y="1809750"/>
                  <a:ext cx="389850" cy="461665"/>
                </a:xfrm>
                <a:prstGeom prst="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>
                      <a:latin typeface="Arial" pitchFamily="34" charset="0"/>
                      <a:cs typeface="Arial" pitchFamily="34" charset="0"/>
                    </a:rPr>
                    <a:t>P</a:t>
                  </a:r>
                  <a:endParaRPr lang="en-US" sz="2400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  <p:sp>
              <p:nvSpPr>
                <p:cNvPr id="207" name="TextBox 206"/>
                <p:cNvSpPr txBox="1"/>
                <p:nvPr/>
              </p:nvSpPr>
              <p:spPr>
                <a:xfrm>
                  <a:off x="7400250" y="1809750"/>
                  <a:ext cx="356188" cy="461665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>
                      <a:latin typeface="Arial" pitchFamily="34" charset="0"/>
                      <a:cs typeface="Arial" pitchFamily="34" charset="0"/>
                    </a:rPr>
                    <a:t>n</a:t>
                  </a:r>
                  <a:endParaRPr lang="en-US" sz="2400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  <p:grpSp>
              <p:nvGrpSpPr>
                <p:cNvPr id="205" name="Group 204"/>
                <p:cNvGrpSpPr/>
                <p:nvPr/>
              </p:nvGrpSpPr>
              <p:grpSpPr>
                <a:xfrm>
                  <a:off x="4876800" y="2154380"/>
                  <a:ext cx="3737802" cy="2036620"/>
                  <a:chOff x="4876800" y="1828800"/>
                  <a:chExt cx="3737802" cy="2036620"/>
                </a:xfrm>
              </p:grpSpPr>
              <p:grpSp>
                <p:nvGrpSpPr>
                  <p:cNvPr id="10" name="Group 318"/>
                  <p:cNvGrpSpPr/>
                  <p:nvPr/>
                </p:nvGrpSpPr>
                <p:grpSpPr>
                  <a:xfrm>
                    <a:off x="5100542" y="1828800"/>
                    <a:ext cx="3291191" cy="1150294"/>
                    <a:chOff x="838200" y="914400"/>
                    <a:chExt cx="6017394" cy="2103120"/>
                  </a:xfrm>
                </p:grpSpPr>
                <p:sp>
                  <p:nvSpPr>
                    <p:cNvPr id="11" name="Rectangle 10"/>
                    <p:cNvSpPr/>
                    <p:nvPr/>
                  </p:nvSpPr>
                  <p:spPr>
                    <a:xfrm>
                      <a:off x="838200" y="914400"/>
                      <a:ext cx="3017520" cy="2103120"/>
                    </a:xfrm>
                    <a:prstGeom prst="rect">
                      <a:avLst/>
                    </a:prstGeom>
                    <a:solidFill>
                      <a:schemeClr val="tx2">
                        <a:lumMod val="20000"/>
                        <a:lumOff val="8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" name="Rectangle 11"/>
                    <p:cNvSpPr/>
                    <p:nvPr/>
                  </p:nvSpPr>
                  <p:spPr>
                    <a:xfrm>
                      <a:off x="3838074" y="914400"/>
                      <a:ext cx="3017520" cy="2103120"/>
                    </a:xfrm>
                    <a:prstGeom prst="rect">
                      <a:avLst/>
                    </a:prstGeom>
                    <a:solidFill>
                      <a:schemeClr val="accent6">
                        <a:lumMod val="40000"/>
                        <a:lumOff val="6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5" name="Group 336"/>
                  <p:cNvGrpSpPr/>
                  <p:nvPr/>
                </p:nvGrpSpPr>
                <p:grpSpPr>
                  <a:xfrm>
                    <a:off x="5170735" y="1844155"/>
                    <a:ext cx="258876" cy="1109932"/>
                    <a:chOff x="966537" y="942474"/>
                    <a:chExt cx="473312" cy="2029326"/>
                  </a:xfrm>
                </p:grpSpPr>
                <p:grpSp>
                  <p:nvGrpSpPr>
                    <p:cNvPr id="16" name="Group 320"/>
                    <p:cNvGrpSpPr/>
                    <p:nvPr/>
                  </p:nvGrpSpPr>
                  <p:grpSpPr>
                    <a:xfrm>
                      <a:off x="966537" y="942474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26" name="Picture 25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27" name="Oval 26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17" name="Group 323"/>
                    <p:cNvGrpSpPr/>
                    <p:nvPr/>
                  </p:nvGrpSpPr>
                  <p:grpSpPr>
                    <a:xfrm>
                      <a:off x="966537" y="1965688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24" name="Picture 23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25" name="Oval 24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18" name="Group 326"/>
                    <p:cNvGrpSpPr/>
                    <p:nvPr/>
                  </p:nvGrpSpPr>
                  <p:grpSpPr>
                    <a:xfrm>
                      <a:off x="966537" y="2477296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22" name="Picture 21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23" name="Oval 22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19" name="Group 329"/>
                    <p:cNvGrpSpPr/>
                    <p:nvPr/>
                  </p:nvGrpSpPr>
                  <p:grpSpPr>
                    <a:xfrm>
                      <a:off x="966537" y="1454081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20" name="Picture 19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21" name="Oval 20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grpSp>
                <p:nvGrpSpPr>
                  <p:cNvPr id="28" name="Group 376"/>
                  <p:cNvGrpSpPr/>
                  <p:nvPr/>
                </p:nvGrpSpPr>
                <p:grpSpPr>
                  <a:xfrm>
                    <a:off x="8101308" y="1844155"/>
                    <a:ext cx="238903" cy="1096771"/>
                    <a:chOff x="6324600" y="942474"/>
                    <a:chExt cx="436794" cy="2005263"/>
                  </a:xfrm>
                </p:grpSpPr>
                <p:sp>
                  <p:nvSpPr>
                    <p:cNvPr id="29" name="Oval 28"/>
                    <p:cNvSpPr/>
                    <p:nvPr/>
                  </p:nvSpPr>
                  <p:spPr>
                    <a:xfrm flipH="1">
                      <a:off x="6324600" y="1465296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" name="Oval 29"/>
                    <p:cNvSpPr/>
                    <p:nvPr/>
                  </p:nvSpPr>
                  <p:spPr>
                    <a:xfrm flipH="1">
                      <a:off x="6324600" y="1988118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" name="Oval 30"/>
                    <p:cNvSpPr/>
                    <p:nvPr/>
                  </p:nvSpPr>
                  <p:spPr>
                    <a:xfrm flipH="1">
                      <a:off x="6324600" y="942474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" name="Oval 31"/>
                    <p:cNvSpPr/>
                    <p:nvPr/>
                  </p:nvSpPr>
                  <p:spPr>
                    <a:xfrm flipH="1">
                      <a:off x="6324600" y="2510939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3" name="Group 337"/>
                  <p:cNvGrpSpPr/>
                  <p:nvPr/>
                </p:nvGrpSpPr>
                <p:grpSpPr>
                  <a:xfrm>
                    <a:off x="5433960" y="1844155"/>
                    <a:ext cx="258876" cy="1109932"/>
                    <a:chOff x="966537" y="942474"/>
                    <a:chExt cx="473312" cy="2029326"/>
                  </a:xfrm>
                </p:grpSpPr>
                <p:grpSp>
                  <p:nvGrpSpPr>
                    <p:cNvPr id="34" name="Group 320"/>
                    <p:cNvGrpSpPr/>
                    <p:nvPr/>
                  </p:nvGrpSpPr>
                  <p:grpSpPr>
                    <a:xfrm>
                      <a:off x="966537" y="942474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44" name="Picture 43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45" name="Oval 44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35" name="Group 323"/>
                    <p:cNvGrpSpPr/>
                    <p:nvPr/>
                  </p:nvGrpSpPr>
                  <p:grpSpPr>
                    <a:xfrm>
                      <a:off x="966537" y="1965688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42" name="Picture 41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43" name="Oval 42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36" name="Group 326"/>
                    <p:cNvGrpSpPr/>
                    <p:nvPr/>
                  </p:nvGrpSpPr>
                  <p:grpSpPr>
                    <a:xfrm>
                      <a:off x="966537" y="2477296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40" name="Picture 39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41" name="Oval 40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37" name="Group 329"/>
                    <p:cNvGrpSpPr/>
                    <p:nvPr/>
                  </p:nvGrpSpPr>
                  <p:grpSpPr>
                    <a:xfrm>
                      <a:off x="966537" y="1454081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38" name="Picture 37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39" name="Oval 38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grpSp>
                <p:nvGrpSpPr>
                  <p:cNvPr id="46" name="Group 377"/>
                  <p:cNvGrpSpPr/>
                  <p:nvPr/>
                </p:nvGrpSpPr>
                <p:grpSpPr>
                  <a:xfrm>
                    <a:off x="7841566" y="1844155"/>
                    <a:ext cx="238903" cy="1096771"/>
                    <a:chOff x="6324600" y="942474"/>
                    <a:chExt cx="436794" cy="2005263"/>
                  </a:xfrm>
                </p:grpSpPr>
                <p:sp>
                  <p:nvSpPr>
                    <p:cNvPr id="47" name="Oval 46"/>
                    <p:cNvSpPr/>
                    <p:nvPr/>
                  </p:nvSpPr>
                  <p:spPr>
                    <a:xfrm flipH="1">
                      <a:off x="6324600" y="1465296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48" name="Oval 47"/>
                    <p:cNvSpPr/>
                    <p:nvPr/>
                  </p:nvSpPr>
                  <p:spPr>
                    <a:xfrm flipH="1">
                      <a:off x="6324600" y="1988118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49" name="Oval 48"/>
                    <p:cNvSpPr/>
                    <p:nvPr/>
                  </p:nvSpPr>
                  <p:spPr>
                    <a:xfrm flipH="1">
                      <a:off x="6324600" y="942474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50" name="Oval 49"/>
                    <p:cNvSpPr/>
                    <p:nvPr/>
                  </p:nvSpPr>
                  <p:spPr>
                    <a:xfrm flipH="1">
                      <a:off x="6324600" y="2510939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55" name="Group 126"/>
                  <p:cNvGrpSpPr/>
                  <p:nvPr/>
                </p:nvGrpSpPr>
                <p:grpSpPr>
                  <a:xfrm>
                    <a:off x="4876800" y="2405819"/>
                    <a:ext cx="250064" cy="1208642"/>
                    <a:chOff x="1114926" y="2972594"/>
                    <a:chExt cx="457200" cy="2209800"/>
                  </a:xfrm>
                </p:grpSpPr>
                <p:cxnSp>
                  <p:nvCxnSpPr>
                    <p:cNvPr id="56" name="Straight Connector 55"/>
                    <p:cNvCxnSpPr/>
                    <p:nvPr/>
                  </p:nvCxnSpPr>
                  <p:spPr>
                    <a:xfrm rot="5400000">
                      <a:off x="38100" y="4076700"/>
                      <a:ext cx="2209800" cy="1588"/>
                    </a:xfrm>
                    <a:prstGeom prst="line">
                      <a:avLst/>
                    </a:prstGeom>
                    <a:ln w="57150"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" name="Straight Connector 56"/>
                    <p:cNvCxnSpPr/>
                    <p:nvPr/>
                  </p:nvCxnSpPr>
                  <p:spPr>
                    <a:xfrm rot="10800000">
                      <a:off x="1114926" y="2999874"/>
                      <a:ext cx="457200" cy="1588"/>
                    </a:xfrm>
                    <a:prstGeom prst="line">
                      <a:avLst/>
                    </a:prstGeom>
                    <a:ln w="57150"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8" name="Group 127"/>
                  <p:cNvGrpSpPr/>
                  <p:nvPr/>
                </p:nvGrpSpPr>
                <p:grpSpPr>
                  <a:xfrm>
                    <a:off x="8364533" y="2405819"/>
                    <a:ext cx="250064" cy="1208642"/>
                    <a:chOff x="7491663" y="2972594"/>
                    <a:chExt cx="457200" cy="2209800"/>
                  </a:xfrm>
                </p:grpSpPr>
                <p:cxnSp>
                  <p:nvCxnSpPr>
                    <p:cNvPr id="59" name="Straight Connector 58"/>
                    <p:cNvCxnSpPr/>
                    <p:nvPr/>
                  </p:nvCxnSpPr>
                  <p:spPr>
                    <a:xfrm rot="5400000">
                      <a:off x="6819106" y="4076700"/>
                      <a:ext cx="2209800" cy="1588"/>
                    </a:xfrm>
                    <a:prstGeom prst="line">
                      <a:avLst/>
                    </a:prstGeom>
                    <a:ln w="57150"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" name="Straight Connector 59"/>
                    <p:cNvCxnSpPr/>
                    <p:nvPr/>
                  </p:nvCxnSpPr>
                  <p:spPr>
                    <a:xfrm rot="10800000">
                      <a:off x="7491663" y="2999874"/>
                      <a:ext cx="457200" cy="1588"/>
                    </a:xfrm>
                    <a:prstGeom prst="line">
                      <a:avLst/>
                    </a:prstGeom>
                    <a:ln w="57150"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1" name="Group 60"/>
                  <p:cNvGrpSpPr/>
                  <p:nvPr/>
                </p:nvGrpSpPr>
                <p:grpSpPr>
                  <a:xfrm>
                    <a:off x="6811505" y="3434156"/>
                    <a:ext cx="1803097" cy="420296"/>
                    <a:chOff x="4652211" y="3773326"/>
                    <a:chExt cx="3296662" cy="768442"/>
                  </a:xfrm>
                </p:grpSpPr>
                <p:cxnSp>
                  <p:nvCxnSpPr>
                    <p:cNvPr id="62" name="Straight Connector 61"/>
                    <p:cNvCxnSpPr/>
                    <p:nvPr/>
                  </p:nvCxnSpPr>
                  <p:spPr>
                    <a:xfrm rot="5400000" flipH="1" flipV="1">
                      <a:off x="4328569" y="4115432"/>
                      <a:ext cx="685800" cy="1588"/>
                    </a:xfrm>
                    <a:prstGeom prst="line">
                      <a:avLst/>
                    </a:prstGeom>
                    <a:ln w="57150"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3" name="TextBox 62"/>
                    <p:cNvSpPr txBox="1"/>
                    <p:nvPr/>
                  </p:nvSpPr>
                  <p:spPr>
                    <a:xfrm>
                      <a:off x="4652211" y="4018548"/>
                      <a:ext cx="635110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(+)</a:t>
                      </a:r>
                      <a:endParaRPr lang="en-US" sz="2800" b="1" dirty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64" name="Straight Connector 63"/>
                    <p:cNvCxnSpPr/>
                    <p:nvPr/>
                  </p:nvCxnSpPr>
                  <p:spPr>
                    <a:xfrm rot="10800000" flipV="1">
                      <a:off x="4672264" y="4102187"/>
                      <a:ext cx="3276609" cy="2"/>
                    </a:xfrm>
                    <a:prstGeom prst="line">
                      <a:avLst/>
                    </a:prstGeom>
                    <a:ln w="57150">
                      <a:solidFill>
                        <a:schemeClr val="accent6">
                          <a:lumMod val="50000"/>
                        </a:schemeClr>
                      </a:solidFill>
                      <a:tailEnd type="oval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5" name="Group 64"/>
                  <p:cNvGrpSpPr/>
                  <p:nvPr/>
                </p:nvGrpSpPr>
                <p:grpSpPr>
                  <a:xfrm>
                    <a:off x="4878997" y="3486801"/>
                    <a:ext cx="1729376" cy="378619"/>
                    <a:chOff x="1118942" y="3869578"/>
                    <a:chExt cx="3161876" cy="692242"/>
                  </a:xfrm>
                </p:grpSpPr>
                <p:cxnSp>
                  <p:nvCxnSpPr>
                    <p:cNvPr id="66" name="Straight Connector 65"/>
                    <p:cNvCxnSpPr/>
                    <p:nvPr/>
                  </p:nvCxnSpPr>
                  <p:spPr>
                    <a:xfrm>
                      <a:off x="1118942" y="4102189"/>
                      <a:ext cx="3148258" cy="1588"/>
                    </a:xfrm>
                    <a:prstGeom prst="line">
                      <a:avLst/>
                    </a:prstGeom>
                    <a:ln w="57150">
                      <a:solidFill>
                        <a:schemeClr val="accent6">
                          <a:lumMod val="50000"/>
                        </a:schemeClr>
                      </a:solidFill>
                      <a:tailEnd type="oval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7" name="Straight Connector 66"/>
                    <p:cNvCxnSpPr/>
                    <p:nvPr/>
                  </p:nvCxnSpPr>
                  <p:spPr>
                    <a:xfrm rot="5400000" flipH="1" flipV="1">
                      <a:off x="4051424" y="4097384"/>
                      <a:ext cx="457200" cy="1588"/>
                    </a:xfrm>
                    <a:prstGeom prst="line">
                      <a:avLst/>
                    </a:prstGeom>
                    <a:ln w="57150"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8" name="TextBox 67"/>
                    <p:cNvSpPr txBox="1"/>
                    <p:nvPr/>
                  </p:nvSpPr>
                  <p:spPr>
                    <a:xfrm>
                      <a:off x="3721858" y="4038600"/>
                      <a:ext cx="545342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2800" b="1" dirty="0" smtClean="0">
                          <a:latin typeface="Arial"/>
                          <a:cs typeface="Arial"/>
                        </a:rPr>
                        <a:t>-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2800" b="1" dirty="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grpSp>
                <p:nvGrpSpPr>
                  <p:cNvPr id="69" name="Group 377"/>
                  <p:cNvGrpSpPr/>
                  <p:nvPr/>
                </p:nvGrpSpPr>
                <p:grpSpPr>
                  <a:xfrm>
                    <a:off x="7560244" y="1844155"/>
                    <a:ext cx="238903" cy="1096771"/>
                    <a:chOff x="6324600" y="942474"/>
                    <a:chExt cx="436794" cy="2005263"/>
                  </a:xfrm>
                </p:grpSpPr>
                <p:sp>
                  <p:nvSpPr>
                    <p:cNvPr id="70" name="Oval 69"/>
                    <p:cNvSpPr/>
                    <p:nvPr/>
                  </p:nvSpPr>
                  <p:spPr>
                    <a:xfrm flipH="1">
                      <a:off x="6324600" y="1465296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71" name="Oval 70"/>
                    <p:cNvSpPr/>
                    <p:nvPr/>
                  </p:nvSpPr>
                  <p:spPr>
                    <a:xfrm flipH="1">
                      <a:off x="6324600" y="1988118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72" name="Oval 71"/>
                    <p:cNvSpPr/>
                    <p:nvPr/>
                  </p:nvSpPr>
                  <p:spPr>
                    <a:xfrm flipH="1">
                      <a:off x="6324600" y="942474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73" name="Oval 72"/>
                    <p:cNvSpPr/>
                    <p:nvPr/>
                  </p:nvSpPr>
                  <p:spPr>
                    <a:xfrm flipH="1">
                      <a:off x="6324600" y="2510939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74" name="Group 377"/>
                  <p:cNvGrpSpPr/>
                  <p:nvPr/>
                </p:nvGrpSpPr>
                <p:grpSpPr>
                  <a:xfrm>
                    <a:off x="7310180" y="1844155"/>
                    <a:ext cx="238903" cy="1096771"/>
                    <a:chOff x="6324600" y="942474"/>
                    <a:chExt cx="436794" cy="2005263"/>
                  </a:xfrm>
                </p:grpSpPr>
                <p:sp>
                  <p:nvSpPr>
                    <p:cNvPr id="75" name="Oval 74"/>
                    <p:cNvSpPr/>
                    <p:nvPr/>
                  </p:nvSpPr>
                  <p:spPr>
                    <a:xfrm flipH="1">
                      <a:off x="6324600" y="1465296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76" name="Oval 75"/>
                    <p:cNvSpPr/>
                    <p:nvPr/>
                  </p:nvSpPr>
                  <p:spPr>
                    <a:xfrm flipH="1">
                      <a:off x="6324600" y="1988118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77" name="Oval 76"/>
                    <p:cNvSpPr/>
                    <p:nvPr/>
                  </p:nvSpPr>
                  <p:spPr>
                    <a:xfrm flipH="1">
                      <a:off x="6324600" y="942474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78" name="Oval 77"/>
                    <p:cNvSpPr/>
                    <p:nvPr/>
                  </p:nvSpPr>
                  <p:spPr>
                    <a:xfrm flipH="1">
                      <a:off x="6324600" y="2510939"/>
                      <a:ext cx="436794" cy="4367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33CC33"/>
                        </a:gs>
                        <a:gs pos="100000">
                          <a:srgbClr val="156B13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79" name="Group 337"/>
                  <p:cNvGrpSpPr/>
                  <p:nvPr/>
                </p:nvGrpSpPr>
                <p:grpSpPr>
                  <a:xfrm>
                    <a:off x="5694443" y="1844155"/>
                    <a:ext cx="258876" cy="1109932"/>
                    <a:chOff x="966537" y="942474"/>
                    <a:chExt cx="473312" cy="2029326"/>
                  </a:xfrm>
                </p:grpSpPr>
                <p:grpSp>
                  <p:nvGrpSpPr>
                    <p:cNvPr id="81" name="Group 320"/>
                    <p:cNvGrpSpPr/>
                    <p:nvPr/>
                  </p:nvGrpSpPr>
                  <p:grpSpPr>
                    <a:xfrm>
                      <a:off x="966537" y="942474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92" name="Picture 91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93" name="Oval 92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83" name="Group 323"/>
                    <p:cNvGrpSpPr/>
                    <p:nvPr/>
                  </p:nvGrpSpPr>
                  <p:grpSpPr>
                    <a:xfrm>
                      <a:off x="966537" y="1965688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90" name="Picture 89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91" name="Oval 90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84" name="Group 326"/>
                    <p:cNvGrpSpPr/>
                    <p:nvPr/>
                  </p:nvGrpSpPr>
                  <p:grpSpPr>
                    <a:xfrm>
                      <a:off x="966537" y="2477296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88" name="Picture 87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89" name="Oval 88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85" name="Group 329"/>
                    <p:cNvGrpSpPr/>
                    <p:nvPr/>
                  </p:nvGrpSpPr>
                  <p:grpSpPr>
                    <a:xfrm>
                      <a:off x="966537" y="1454081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86" name="Picture 85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87" name="Oval 86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grpSp>
                <p:nvGrpSpPr>
                  <p:cNvPr id="94" name="Group 337"/>
                  <p:cNvGrpSpPr/>
                  <p:nvPr/>
                </p:nvGrpSpPr>
                <p:grpSpPr>
                  <a:xfrm>
                    <a:off x="5954926" y="1844155"/>
                    <a:ext cx="258876" cy="1109932"/>
                    <a:chOff x="966537" y="942474"/>
                    <a:chExt cx="473312" cy="2029326"/>
                  </a:xfrm>
                </p:grpSpPr>
                <p:grpSp>
                  <p:nvGrpSpPr>
                    <p:cNvPr id="95" name="Group 320"/>
                    <p:cNvGrpSpPr/>
                    <p:nvPr/>
                  </p:nvGrpSpPr>
                  <p:grpSpPr>
                    <a:xfrm>
                      <a:off x="966537" y="942474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105" name="Picture 104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06" name="Oval 105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96" name="Group 323"/>
                    <p:cNvGrpSpPr/>
                    <p:nvPr/>
                  </p:nvGrpSpPr>
                  <p:grpSpPr>
                    <a:xfrm>
                      <a:off x="966537" y="1965688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103" name="Picture 102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04" name="Oval 103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97" name="Group 326"/>
                    <p:cNvGrpSpPr/>
                    <p:nvPr/>
                  </p:nvGrpSpPr>
                  <p:grpSpPr>
                    <a:xfrm>
                      <a:off x="966537" y="2477296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101" name="Picture 100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02" name="Oval 101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98" name="Group 329"/>
                    <p:cNvGrpSpPr/>
                    <p:nvPr/>
                  </p:nvGrpSpPr>
                  <p:grpSpPr>
                    <a:xfrm>
                      <a:off x="966537" y="1454081"/>
                      <a:ext cx="473312" cy="494504"/>
                      <a:chOff x="7620000" y="2057400"/>
                      <a:chExt cx="320912" cy="335280"/>
                    </a:xfrm>
                  </p:grpSpPr>
                  <p:pic>
                    <p:nvPicPr>
                      <p:cNvPr id="99" name="Picture 98" descr="Electron Hole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20000" y="2057400"/>
                        <a:ext cx="320912" cy="3352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00" name="Oval 99"/>
                      <p:cNvSpPr/>
                      <p:nvPr/>
                    </p:nvSpPr>
                    <p:spPr>
                      <a:xfrm>
                        <a:off x="7652043" y="2095500"/>
                        <a:ext cx="256593" cy="262293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grpSp>
                <p:nvGrpSpPr>
                  <p:cNvPr id="201" name="Group 76"/>
                  <p:cNvGrpSpPr/>
                  <p:nvPr/>
                </p:nvGrpSpPr>
                <p:grpSpPr>
                  <a:xfrm>
                    <a:off x="6227353" y="1847850"/>
                    <a:ext cx="1068797" cy="1413993"/>
                    <a:chOff x="3048000" y="838200"/>
                    <a:chExt cx="1572126" cy="2362200"/>
                  </a:xfrm>
                </p:grpSpPr>
                <p:cxnSp>
                  <p:nvCxnSpPr>
                    <p:cNvPr id="202" name="Straight Connector 201"/>
                    <p:cNvCxnSpPr/>
                    <p:nvPr/>
                  </p:nvCxnSpPr>
                  <p:spPr>
                    <a:xfrm rot="5400000">
                      <a:off x="1867694" y="2018506"/>
                      <a:ext cx="2362200" cy="1588"/>
                    </a:xfrm>
                    <a:prstGeom prst="line">
                      <a:avLst/>
                    </a:prstGeom>
                    <a:ln w="38100">
                      <a:solidFill>
                        <a:schemeClr val="accent2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3" name="Straight Connector 202"/>
                    <p:cNvCxnSpPr/>
                    <p:nvPr/>
                  </p:nvCxnSpPr>
                  <p:spPr>
                    <a:xfrm rot="5400000">
                      <a:off x="3438232" y="2018506"/>
                      <a:ext cx="2362200" cy="1588"/>
                    </a:xfrm>
                    <a:prstGeom prst="line">
                      <a:avLst/>
                    </a:prstGeom>
                    <a:ln w="38100">
                      <a:solidFill>
                        <a:schemeClr val="accent2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211" name="TextBox 210"/>
              <p:cNvSpPr txBox="1"/>
              <p:nvPr/>
            </p:nvSpPr>
            <p:spPr>
              <a:xfrm>
                <a:off x="7067550" y="2800350"/>
                <a:ext cx="3561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latin typeface="Arial" pitchFamily="34" charset="0"/>
                    <a:cs typeface="NikoshBAN" pitchFamily="2" charset="0"/>
                  </a:rPr>
                  <a:t>B</a:t>
                </a:r>
                <a:endParaRPr lang="en-US" sz="20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12" name="TextBox 211"/>
              <p:cNvSpPr txBox="1"/>
              <p:nvPr/>
            </p:nvSpPr>
            <p:spPr>
              <a:xfrm>
                <a:off x="6210300" y="2800350"/>
                <a:ext cx="3561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latin typeface="Arial" pitchFamily="34" charset="0"/>
                    <a:cs typeface="NikoshBAN" pitchFamily="2" charset="0"/>
                  </a:rPr>
                  <a:t>A</a:t>
                </a:r>
                <a:endParaRPr lang="en-US" sz="2000" dirty="0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215" name="Straight Connector 214"/>
              <p:cNvCxnSpPr/>
              <p:nvPr/>
            </p:nvCxnSpPr>
            <p:spPr>
              <a:xfrm>
                <a:off x="6438900" y="2971800"/>
                <a:ext cx="73152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0" name="TextBox 219"/>
            <p:cNvSpPr txBox="1"/>
            <p:nvPr/>
          </p:nvSpPr>
          <p:spPr>
            <a:xfrm>
              <a:off x="5410200" y="3348335"/>
              <a:ext cx="9268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চিত্র - খ</a:t>
              </a:r>
            </a:p>
          </p:txBody>
        </p:sp>
      </p:grpSp>
      <p:sp>
        <p:nvSpPr>
          <p:cNvPr id="221" name="TextBox 220"/>
          <p:cNvSpPr txBox="1"/>
          <p:nvPr/>
        </p:nvSpPr>
        <p:spPr>
          <a:xfrm>
            <a:off x="631789" y="4114800"/>
            <a:ext cx="6745757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উপরের চিত্রদ্বয়ের আলোকে নিচের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উত্তর দাও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2" name="TextBox 221"/>
          <p:cNvSpPr txBox="1"/>
          <p:nvPr/>
        </p:nvSpPr>
        <p:spPr>
          <a:xfrm>
            <a:off x="631789" y="4810780"/>
            <a:ext cx="7758855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চিত্র-ক ও খ এ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AB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অংশের ভিন্ন ভিন্ন প্রশ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স্ত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তার কারণ – ব্যাখ্যা কর।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0" animBg="1"/>
      <p:bldP spid="2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11800"/>
            <a:ext cx="9144000" cy="1727200"/>
          </a:xfrm>
          <a:custGeom>
            <a:avLst/>
            <a:gdLst>
              <a:gd name="connsiteX0" fmla="*/ 0 w 9144000"/>
              <a:gd name="connsiteY0" fmla="*/ 0 h 990600"/>
              <a:gd name="connsiteX1" fmla="*/ 9144000 w 9144000"/>
              <a:gd name="connsiteY1" fmla="*/ 0 h 990600"/>
              <a:gd name="connsiteX2" fmla="*/ 9144000 w 9144000"/>
              <a:gd name="connsiteY2" fmla="*/ 990600 h 990600"/>
              <a:gd name="connsiteX3" fmla="*/ 0 w 9144000"/>
              <a:gd name="connsiteY3" fmla="*/ 990600 h 990600"/>
              <a:gd name="connsiteX4" fmla="*/ 0 w 9144000"/>
              <a:gd name="connsiteY4" fmla="*/ 0 h 990600"/>
              <a:gd name="connsiteX0" fmla="*/ 0 w 9144000"/>
              <a:gd name="connsiteY0" fmla="*/ 0 h 1981200"/>
              <a:gd name="connsiteX1" fmla="*/ 9144000 w 9144000"/>
              <a:gd name="connsiteY1" fmla="*/ 990600 h 1981200"/>
              <a:gd name="connsiteX2" fmla="*/ 9144000 w 9144000"/>
              <a:gd name="connsiteY2" fmla="*/ 1981200 h 1981200"/>
              <a:gd name="connsiteX3" fmla="*/ 0 w 9144000"/>
              <a:gd name="connsiteY3" fmla="*/ 1981200 h 1981200"/>
              <a:gd name="connsiteX4" fmla="*/ 0 w 9144000"/>
              <a:gd name="connsiteY4" fmla="*/ 0 h 1981200"/>
              <a:gd name="connsiteX0" fmla="*/ 0 w 9144000"/>
              <a:gd name="connsiteY0" fmla="*/ 0 h 2413000"/>
              <a:gd name="connsiteX1" fmla="*/ 9144000 w 9144000"/>
              <a:gd name="connsiteY1" fmla="*/ 990600 h 2413000"/>
              <a:gd name="connsiteX2" fmla="*/ 9144000 w 9144000"/>
              <a:gd name="connsiteY2" fmla="*/ 1981200 h 2413000"/>
              <a:gd name="connsiteX3" fmla="*/ 0 w 9144000"/>
              <a:gd name="connsiteY3" fmla="*/ 1981200 h 2413000"/>
              <a:gd name="connsiteX4" fmla="*/ 0 w 9144000"/>
              <a:gd name="connsiteY4" fmla="*/ 0 h 2413000"/>
              <a:gd name="connsiteX0" fmla="*/ 0 w 9144000"/>
              <a:gd name="connsiteY0" fmla="*/ 0 h 2413000"/>
              <a:gd name="connsiteX1" fmla="*/ 9144000 w 9144000"/>
              <a:gd name="connsiteY1" fmla="*/ 990600 h 2413000"/>
              <a:gd name="connsiteX2" fmla="*/ 9144000 w 9144000"/>
              <a:gd name="connsiteY2" fmla="*/ 1981200 h 2413000"/>
              <a:gd name="connsiteX3" fmla="*/ 0 w 9144000"/>
              <a:gd name="connsiteY3" fmla="*/ 1981200 h 2413000"/>
              <a:gd name="connsiteX4" fmla="*/ 0 w 9144000"/>
              <a:gd name="connsiteY4" fmla="*/ 0 h 2413000"/>
              <a:gd name="connsiteX0" fmla="*/ 0 w 9144000"/>
              <a:gd name="connsiteY0" fmla="*/ 0 h 2413000"/>
              <a:gd name="connsiteX1" fmla="*/ 9144000 w 9144000"/>
              <a:gd name="connsiteY1" fmla="*/ 990600 h 2413000"/>
              <a:gd name="connsiteX2" fmla="*/ 9144000 w 9144000"/>
              <a:gd name="connsiteY2" fmla="*/ 1981200 h 2413000"/>
              <a:gd name="connsiteX3" fmla="*/ 0 w 9144000"/>
              <a:gd name="connsiteY3" fmla="*/ 1981200 h 2413000"/>
              <a:gd name="connsiteX4" fmla="*/ 0 w 9144000"/>
              <a:gd name="connsiteY4" fmla="*/ 0 h 2413000"/>
              <a:gd name="connsiteX0" fmla="*/ 0 w 9144000"/>
              <a:gd name="connsiteY0" fmla="*/ 0 h 2108200"/>
              <a:gd name="connsiteX1" fmla="*/ 9144000 w 9144000"/>
              <a:gd name="connsiteY1" fmla="*/ 685800 h 2108200"/>
              <a:gd name="connsiteX2" fmla="*/ 9144000 w 9144000"/>
              <a:gd name="connsiteY2" fmla="*/ 1676400 h 2108200"/>
              <a:gd name="connsiteX3" fmla="*/ 0 w 9144000"/>
              <a:gd name="connsiteY3" fmla="*/ 1676400 h 2108200"/>
              <a:gd name="connsiteX4" fmla="*/ 0 w 9144000"/>
              <a:gd name="connsiteY4" fmla="*/ 0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108200">
                <a:moveTo>
                  <a:pt x="0" y="0"/>
                </a:moveTo>
                <a:cubicBezTo>
                  <a:pt x="1885950" y="673100"/>
                  <a:pt x="2914650" y="2108200"/>
                  <a:pt x="9144000" y="685800"/>
                </a:cubicBezTo>
                <a:lnTo>
                  <a:pt x="9144000" y="1676400"/>
                </a:lnTo>
                <a:lnTo>
                  <a:pt x="0" y="167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gradFill flip="none" rotWithShape="1">
            <a:gsLst>
              <a:gs pos="20000">
                <a:schemeClr val="bg2">
                  <a:lumMod val="7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3"/>
          <p:cNvGrpSpPr/>
          <p:nvPr/>
        </p:nvGrpSpPr>
        <p:grpSpPr>
          <a:xfrm>
            <a:off x="2057400" y="0"/>
            <a:ext cx="5334000" cy="1061694"/>
            <a:chOff x="1295400" y="533399"/>
            <a:chExt cx="5334000" cy="1371600"/>
          </a:xfr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grpSpPr>
        <p:sp>
          <p:nvSpPr>
            <p:cNvPr id="82" name="Round Single Corner Rectangle 81"/>
            <p:cNvSpPr/>
            <p:nvPr/>
          </p:nvSpPr>
          <p:spPr>
            <a:xfrm flipH="1" flipV="1">
              <a:off x="1295400" y="533399"/>
              <a:ext cx="5334000" cy="1371600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12793" y="761372"/>
              <a:ext cx="5064207" cy="1073563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48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দলীয়</a:t>
              </a:r>
              <a:r>
                <a:rPr lang="en-US" sz="4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কাজের</a:t>
              </a:r>
              <a:r>
                <a:rPr lang="en-US" sz="4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সম্ভাব্য</a:t>
              </a:r>
              <a:r>
                <a:rPr lang="en-US" sz="4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উত্তর</a:t>
              </a:r>
              <a:endParaRPr lang="en-US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19" name="TextBox 218"/>
          <p:cNvSpPr txBox="1"/>
          <p:nvPr/>
        </p:nvSpPr>
        <p:spPr>
          <a:xfrm>
            <a:off x="304206" y="3505200"/>
            <a:ext cx="8848897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bn-BD" sz="2800" spc="-150" dirty="0" smtClean="0">
                <a:latin typeface="NikoshBAN" pitchFamily="2" charset="0"/>
                <a:cs typeface="NikoshBAN" pitchFamily="2" charset="0"/>
              </a:rPr>
              <a:t>চিত্র–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খ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এ </a:t>
            </a:r>
            <a:r>
              <a:rPr lang="en-US" sz="2800" spc="-150" dirty="0" smtClean="0">
                <a:latin typeface="Arial" pitchFamily="34" charset="0"/>
                <a:cs typeface="Arial" pitchFamily="34" charset="0"/>
              </a:rPr>
              <a:t>p-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টাইপ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ক্যাথোড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smtClean="0">
                <a:latin typeface="Arial" pitchFamily="34" charset="0"/>
                <a:cs typeface="Arial" pitchFamily="34" charset="0"/>
              </a:rPr>
              <a:t>n-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টাইপের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অ্যানোড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2800" spc="-15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304206" y="1915180"/>
            <a:ext cx="78486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এতে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ধনাত্মক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হোল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ক্যাথোড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কতৃক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অ্যানোড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কতৃক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আকৃষ্ট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2800" spc="-15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304206" y="1457980"/>
            <a:ext cx="906839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চিত্র–</a:t>
            </a:r>
            <a:r>
              <a:rPr lang="bn-BD" sz="2800" spc="-150" dirty="0" smtClean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2800" spc="-150" dirty="0" smtClean="0">
                <a:latin typeface="Arial" pitchFamily="34" charset="0"/>
                <a:cs typeface="Arial" pitchFamily="34" charset="0"/>
              </a:rPr>
              <a:t>p-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টাইপ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অ্যানোড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smtClean="0">
                <a:latin typeface="Arial" pitchFamily="34" charset="0"/>
                <a:cs typeface="Arial" pitchFamily="34" charset="0"/>
              </a:rPr>
              <a:t>n-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টাইপের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ক্যাথোড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bn-BD" sz="2800" spc="-15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304206" y="2424516"/>
            <a:ext cx="586799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তাতে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সম্মুখী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ঝোঁকের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কারণে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অঞ্চলটির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প্রশস্ততা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bn-BD" sz="2800" spc="-15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304206" y="3952220"/>
            <a:ext cx="78486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এতে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ধনাত্মক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হোল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ক্যাথোড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কতৃক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অ্যানোড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কতৃক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আকৃষ্ট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2800" spc="-15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1" name="TextBox 200"/>
          <p:cNvSpPr txBox="1"/>
          <p:nvPr/>
        </p:nvSpPr>
        <p:spPr>
          <a:xfrm>
            <a:off x="304206" y="4475440"/>
            <a:ext cx="5715594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বিমুখী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ঝোঁকের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দরুন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অঞ্চলটির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প্রশস্ততা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spc="-150" dirty="0" err="1" smtClean="0"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2800" spc="-15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bn-BD" sz="2800" spc="-15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 animBg="1"/>
      <p:bldP spid="187" grpId="0" animBg="1"/>
      <p:bldP spid="188" grpId="0" animBg="1"/>
      <p:bldP spid="189" grpId="0" animBg="1"/>
      <p:bldP spid="190" grpId="0" animBg="1"/>
      <p:bldP spid="20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Frame 4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728"/>
            </a:avLst>
          </a:prstGeom>
          <a:solidFill>
            <a:schemeClr val="tx2">
              <a:lumMod val="40000"/>
              <a:lumOff val="60000"/>
            </a:schemeClr>
          </a:solidFill>
          <a:ln w="635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2667000" y="304800"/>
            <a:ext cx="3810000" cy="914400"/>
            <a:chOff x="1295400" y="533400"/>
            <a:chExt cx="3810000" cy="1371600"/>
          </a:xfr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0"/>
          </a:gradFill>
        </p:grpSpPr>
        <p:sp>
          <p:nvSpPr>
            <p:cNvPr id="54" name="Round Single Corner Rectangle 81"/>
            <p:cNvSpPr/>
            <p:nvPr/>
          </p:nvSpPr>
          <p:spPr>
            <a:xfrm flipH="1" flipV="1">
              <a:off x="1295400" y="533400"/>
              <a:ext cx="3810000" cy="1371600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214062" y="619890"/>
              <a:ext cx="1824538" cy="118713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মূল্যায়ন</a:t>
              </a:r>
              <a:endParaRPr lang="en-US" sz="5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12380" y="1447800"/>
            <a:ext cx="2688020" cy="2362200"/>
            <a:chOff x="512380" y="1447800"/>
            <a:chExt cx="2688020" cy="2362200"/>
          </a:xfrm>
        </p:grpSpPr>
        <p:sp>
          <p:nvSpPr>
            <p:cNvPr id="10" name="Rectangle 9"/>
            <p:cNvSpPr/>
            <p:nvPr/>
          </p:nvSpPr>
          <p:spPr>
            <a:xfrm>
              <a:off x="512380" y="1447800"/>
              <a:ext cx="2688020" cy="23622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ntypeG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6548" y="1527726"/>
              <a:ext cx="2295694" cy="2247534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512380" y="3981450"/>
            <a:ext cx="2688020" cy="2400300"/>
            <a:chOff x="512380" y="3981450"/>
            <a:chExt cx="2688020" cy="2400300"/>
          </a:xfrm>
        </p:grpSpPr>
        <p:sp>
          <p:nvSpPr>
            <p:cNvPr id="12" name="Rectangle 11"/>
            <p:cNvSpPr/>
            <p:nvPr/>
          </p:nvSpPr>
          <p:spPr>
            <a:xfrm>
              <a:off x="512380" y="3981450"/>
              <a:ext cx="2688020" cy="23622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ptypeGe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6548" y="4014654"/>
              <a:ext cx="2350432" cy="2367096"/>
            </a:xfrm>
            <a:prstGeom prst="rect">
              <a:avLst/>
            </a:prstGeom>
          </p:spPr>
        </p:pic>
      </p:grpSp>
      <p:cxnSp>
        <p:nvCxnSpPr>
          <p:cNvPr id="14" name="Straight Connector 13"/>
          <p:cNvCxnSpPr/>
          <p:nvPr/>
        </p:nvCxnSpPr>
        <p:spPr>
          <a:xfrm>
            <a:off x="247650" y="3886200"/>
            <a:ext cx="86106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28600" y="1295400"/>
            <a:ext cx="86868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47650" y="6456362"/>
            <a:ext cx="86106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2039145" y="3885406"/>
            <a:ext cx="5219699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2266950" y="4639330"/>
            <a:ext cx="1839022" cy="523220"/>
            <a:chOff x="2266950" y="4639330"/>
            <a:chExt cx="1839022" cy="523220"/>
          </a:xfrm>
        </p:grpSpPr>
        <p:cxnSp>
          <p:nvCxnSpPr>
            <p:cNvPr id="24" name="Straight Arrow Connector 23"/>
            <p:cNvCxnSpPr/>
            <p:nvPr/>
          </p:nvCxnSpPr>
          <p:spPr>
            <a:xfrm rot="10800000">
              <a:off x="2266950" y="4894243"/>
              <a:ext cx="1142999" cy="1134"/>
            </a:xfrm>
            <a:prstGeom prst="straightConnector1">
              <a:avLst/>
            </a:prstGeom>
            <a:ln w="38100">
              <a:solidFill>
                <a:schemeClr val="accent6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3409948" y="4639330"/>
              <a:ext cx="696024" cy="5232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হোল</a:t>
              </a:r>
              <a:endParaRPr lang="en-US" sz="2800" dirty="0" smtClean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09801" y="1905000"/>
            <a:ext cx="2342179" cy="954107"/>
            <a:chOff x="2209801" y="1905000"/>
            <a:chExt cx="2342179" cy="954107"/>
          </a:xfrm>
        </p:grpSpPr>
        <p:cxnSp>
          <p:nvCxnSpPr>
            <p:cNvPr id="28" name="Straight Arrow Connector 27"/>
            <p:cNvCxnSpPr/>
            <p:nvPr/>
          </p:nvCxnSpPr>
          <p:spPr>
            <a:xfrm rot="10800000">
              <a:off x="2209801" y="2362200"/>
              <a:ext cx="1142999" cy="1134"/>
            </a:xfrm>
            <a:prstGeom prst="straightConnector1">
              <a:avLst/>
            </a:prstGeom>
            <a:ln w="38100">
              <a:solidFill>
                <a:schemeClr val="accent6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3371849" y="1905000"/>
              <a:ext cx="1180131" cy="9541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অতিরিক্ত</a:t>
              </a:r>
              <a:endParaRPr lang="en-US" sz="2800" dirty="0" smtClean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ইলেকট্রন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738968" y="2590800"/>
            <a:ext cx="287931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অর্ধপরিবাহী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38968" y="3124200"/>
            <a:ext cx="262604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n-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টাইপ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অর্ধপরিবাহী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40559" y="1443335"/>
            <a:ext cx="4172937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ডোপিত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মৌলের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শেষ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খোলকে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কতটি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24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78659" y="4034135"/>
            <a:ext cx="4172937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ডোপিত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মৌলের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শেষ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খোলকে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কতটি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24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740559" y="1976735"/>
            <a:ext cx="1404552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৫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78659" y="4567535"/>
            <a:ext cx="142539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৩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spc="-150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2400" spc="-15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38968" y="5257800"/>
            <a:ext cx="287931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অর্ধপরিবাহী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38968" y="5786735"/>
            <a:ext cx="2626040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p-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টাইপ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অর্ধপরিবাহী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 flipH="1">
            <a:off x="0" y="5207000"/>
            <a:ext cx="9144000" cy="2108200"/>
          </a:xfrm>
          <a:custGeom>
            <a:avLst/>
            <a:gdLst>
              <a:gd name="connsiteX0" fmla="*/ 0 w 9144000"/>
              <a:gd name="connsiteY0" fmla="*/ 0 h 990600"/>
              <a:gd name="connsiteX1" fmla="*/ 9144000 w 9144000"/>
              <a:gd name="connsiteY1" fmla="*/ 0 h 990600"/>
              <a:gd name="connsiteX2" fmla="*/ 9144000 w 9144000"/>
              <a:gd name="connsiteY2" fmla="*/ 990600 h 990600"/>
              <a:gd name="connsiteX3" fmla="*/ 0 w 9144000"/>
              <a:gd name="connsiteY3" fmla="*/ 990600 h 990600"/>
              <a:gd name="connsiteX4" fmla="*/ 0 w 9144000"/>
              <a:gd name="connsiteY4" fmla="*/ 0 h 990600"/>
              <a:gd name="connsiteX0" fmla="*/ 0 w 9144000"/>
              <a:gd name="connsiteY0" fmla="*/ 0 h 1981200"/>
              <a:gd name="connsiteX1" fmla="*/ 9144000 w 9144000"/>
              <a:gd name="connsiteY1" fmla="*/ 990600 h 1981200"/>
              <a:gd name="connsiteX2" fmla="*/ 9144000 w 9144000"/>
              <a:gd name="connsiteY2" fmla="*/ 1981200 h 1981200"/>
              <a:gd name="connsiteX3" fmla="*/ 0 w 9144000"/>
              <a:gd name="connsiteY3" fmla="*/ 1981200 h 1981200"/>
              <a:gd name="connsiteX4" fmla="*/ 0 w 9144000"/>
              <a:gd name="connsiteY4" fmla="*/ 0 h 1981200"/>
              <a:gd name="connsiteX0" fmla="*/ 0 w 9144000"/>
              <a:gd name="connsiteY0" fmla="*/ 0 h 2413000"/>
              <a:gd name="connsiteX1" fmla="*/ 9144000 w 9144000"/>
              <a:gd name="connsiteY1" fmla="*/ 990600 h 2413000"/>
              <a:gd name="connsiteX2" fmla="*/ 9144000 w 9144000"/>
              <a:gd name="connsiteY2" fmla="*/ 1981200 h 2413000"/>
              <a:gd name="connsiteX3" fmla="*/ 0 w 9144000"/>
              <a:gd name="connsiteY3" fmla="*/ 1981200 h 2413000"/>
              <a:gd name="connsiteX4" fmla="*/ 0 w 9144000"/>
              <a:gd name="connsiteY4" fmla="*/ 0 h 2413000"/>
              <a:gd name="connsiteX0" fmla="*/ 0 w 9144000"/>
              <a:gd name="connsiteY0" fmla="*/ 0 h 2413000"/>
              <a:gd name="connsiteX1" fmla="*/ 9144000 w 9144000"/>
              <a:gd name="connsiteY1" fmla="*/ 990600 h 2413000"/>
              <a:gd name="connsiteX2" fmla="*/ 9144000 w 9144000"/>
              <a:gd name="connsiteY2" fmla="*/ 1981200 h 2413000"/>
              <a:gd name="connsiteX3" fmla="*/ 0 w 9144000"/>
              <a:gd name="connsiteY3" fmla="*/ 1981200 h 2413000"/>
              <a:gd name="connsiteX4" fmla="*/ 0 w 9144000"/>
              <a:gd name="connsiteY4" fmla="*/ 0 h 2413000"/>
              <a:gd name="connsiteX0" fmla="*/ 0 w 9144000"/>
              <a:gd name="connsiteY0" fmla="*/ 0 h 2413000"/>
              <a:gd name="connsiteX1" fmla="*/ 9144000 w 9144000"/>
              <a:gd name="connsiteY1" fmla="*/ 990600 h 2413000"/>
              <a:gd name="connsiteX2" fmla="*/ 9144000 w 9144000"/>
              <a:gd name="connsiteY2" fmla="*/ 1981200 h 2413000"/>
              <a:gd name="connsiteX3" fmla="*/ 0 w 9144000"/>
              <a:gd name="connsiteY3" fmla="*/ 1981200 h 2413000"/>
              <a:gd name="connsiteX4" fmla="*/ 0 w 9144000"/>
              <a:gd name="connsiteY4" fmla="*/ 0 h 2413000"/>
              <a:gd name="connsiteX0" fmla="*/ 0 w 9144000"/>
              <a:gd name="connsiteY0" fmla="*/ 0 h 2108200"/>
              <a:gd name="connsiteX1" fmla="*/ 9144000 w 9144000"/>
              <a:gd name="connsiteY1" fmla="*/ 685800 h 2108200"/>
              <a:gd name="connsiteX2" fmla="*/ 9144000 w 9144000"/>
              <a:gd name="connsiteY2" fmla="*/ 1676400 h 2108200"/>
              <a:gd name="connsiteX3" fmla="*/ 0 w 9144000"/>
              <a:gd name="connsiteY3" fmla="*/ 1676400 h 2108200"/>
              <a:gd name="connsiteX4" fmla="*/ 0 w 9144000"/>
              <a:gd name="connsiteY4" fmla="*/ 0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108200">
                <a:moveTo>
                  <a:pt x="0" y="0"/>
                </a:moveTo>
                <a:cubicBezTo>
                  <a:pt x="1885950" y="673100"/>
                  <a:pt x="2914650" y="2108200"/>
                  <a:pt x="9144000" y="685800"/>
                </a:cubicBezTo>
                <a:lnTo>
                  <a:pt x="9144000" y="1676400"/>
                </a:lnTo>
                <a:lnTo>
                  <a:pt x="0" y="167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0" y="0"/>
            <a:ext cx="9144000" cy="1905000"/>
          </a:xfrm>
          <a:prstGeom prst="rect">
            <a:avLst/>
          </a:prstGeom>
          <a:gradFill flip="none" rotWithShape="1">
            <a:gsLst>
              <a:gs pos="20000">
                <a:schemeClr val="bg2">
                  <a:lumMod val="7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3"/>
          <p:cNvGrpSpPr/>
          <p:nvPr/>
        </p:nvGrpSpPr>
        <p:grpSpPr>
          <a:xfrm>
            <a:off x="2667000" y="533400"/>
            <a:ext cx="3810000" cy="1371600"/>
            <a:chOff x="1295400" y="533400"/>
            <a:chExt cx="3810000" cy="1371600"/>
          </a:xfrm>
          <a:gradFill>
            <a:gsLst>
              <a:gs pos="0">
                <a:schemeClr val="bg1">
                  <a:lumMod val="50000"/>
                </a:schemeClr>
              </a:gs>
              <a:gs pos="0">
                <a:schemeClr val="bg1">
                  <a:lumMod val="50000"/>
                </a:schemeClr>
              </a:gs>
              <a:gs pos="78000">
                <a:schemeClr val="bg1">
                  <a:lumMod val="6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82" name="Round Single Corner Rectangle 81"/>
            <p:cNvSpPr/>
            <p:nvPr/>
          </p:nvSpPr>
          <p:spPr>
            <a:xfrm flipH="1" flipV="1">
              <a:off x="1295400" y="533400"/>
              <a:ext cx="3810000" cy="1371600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54894" y="676870"/>
              <a:ext cx="2626040" cy="92333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বাড়ির</a:t>
              </a:r>
              <a:r>
                <a:rPr lang="en-US" sz="5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5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04800" y="3040559"/>
            <a:ext cx="7772400" cy="2308324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দৈনন্দিন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জীবনে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p-n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জংশন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ডায়োডের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প্রয়োজনীয়তা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hank P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  <a:gradFill>
            <a:gsLst>
              <a:gs pos="55000">
                <a:srgbClr val="9CB86E">
                  <a:alpha val="58000"/>
                </a:srgbClr>
              </a:gs>
              <a:gs pos="100000">
                <a:srgbClr val="156B13"/>
              </a:gs>
            </a:gsLst>
            <a:lin ang="4200000" scaled="0"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207000"/>
            <a:ext cx="9144000" cy="2108200"/>
          </a:xfrm>
          <a:custGeom>
            <a:avLst/>
            <a:gdLst>
              <a:gd name="connsiteX0" fmla="*/ 0 w 9144000"/>
              <a:gd name="connsiteY0" fmla="*/ 0 h 990600"/>
              <a:gd name="connsiteX1" fmla="*/ 9144000 w 9144000"/>
              <a:gd name="connsiteY1" fmla="*/ 0 h 990600"/>
              <a:gd name="connsiteX2" fmla="*/ 9144000 w 9144000"/>
              <a:gd name="connsiteY2" fmla="*/ 990600 h 990600"/>
              <a:gd name="connsiteX3" fmla="*/ 0 w 9144000"/>
              <a:gd name="connsiteY3" fmla="*/ 990600 h 990600"/>
              <a:gd name="connsiteX4" fmla="*/ 0 w 9144000"/>
              <a:gd name="connsiteY4" fmla="*/ 0 h 990600"/>
              <a:gd name="connsiteX0" fmla="*/ 0 w 9144000"/>
              <a:gd name="connsiteY0" fmla="*/ 0 h 1981200"/>
              <a:gd name="connsiteX1" fmla="*/ 9144000 w 9144000"/>
              <a:gd name="connsiteY1" fmla="*/ 990600 h 1981200"/>
              <a:gd name="connsiteX2" fmla="*/ 9144000 w 9144000"/>
              <a:gd name="connsiteY2" fmla="*/ 1981200 h 1981200"/>
              <a:gd name="connsiteX3" fmla="*/ 0 w 9144000"/>
              <a:gd name="connsiteY3" fmla="*/ 1981200 h 1981200"/>
              <a:gd name="connsiteX4" fmla="*/ 0 w 9144000"/>
              <a:gd name="connsiteY4" fmla="*/ 0 h 1981200"/>
              <a:gd name="connsiteX0" fmla="*/ 0 w 9144000"/>
              <a:gd name="connsiteY0" fmla="*/ 0 h 2413000"/>
              <a:gd name="connsiteX1" fmla="*/ 9144000 w 9144000"/>
              <a:gd name="connsiteY1" fmla="*/ 990600 h 2413000"/>
              <a:gd name="connsiteX2" fmla="*/ 9144000 w 9144000"/>
              <a:gd name="connsiteY2" fmla="*/ 1981200 h 2413000"/>
              <a:gd name="connsiteX3" fmla="*/ 0 w 9144000"/>
              <a:gd name="connsiteY3" fmla="*/ 1981200 h 2413000"/>
              <a:gd name="connsiteX4" fmla="*/ 0 w 9144000"/>
              <a:gd name="connsiteY4" fmla="*/ 0 h 2413000"/>
              <a:gd name="connsiteX0" fmla="*/ 0 w 9144000"/>
              <a:gd name="connsiteY0" fmla="*/ 0 h 2413000"/>
              <a:gd name="connsiteX1" fmla="*/ 9144000 w 9144000"/>
              <a:gd name="connsiteY1" fmla="*/ 990600 h 2413000"/>
              <a:gd name="connsiteX2" fmla="*/ 9144000 w 9144000"/>
              <a:gd name="connsiteY2" fmla="*/ 1981200 h 2413000"/>
              <a:gd name="connsiteX3" fmla="*/ 0 w 9144000"/>
              <a:gd name="connsiteY3" fmla="*/ 1981200 h 2413000"/>
              <a:gd name="connsiteX4" fmla="*/ 0 w 9144000"/>
              <a:gd name="connsiteY4" fmla="*/ 0 h 2413000"/>
              <a:gd name="connsiteX0" fmla="*/ 0 w 9144000"/>
              <a:gd name="connsiteY0" fmla="*/ 0 h 2413000"/>
              <a:gd name="connsiteX1" fmla="*/ 9144000 w 9144000"/>
              <a:gd name="connsiteY1" fmla="*/ 990600 h 2413000"/>
              <a:gd name="connsiteX2" fmla="*/ 9144000 w 9144000"/>
              <a:gd name="connsiteY2" fmla="*/ 1981200 h 2413000"/>
              <a:gd name="connsiteX3" fmla="*/ 0 w 9144000"/>
              <a:gd name="connsiteY3" fmla="*/ 1981200 h 2413000"/>
              <a:gd name="connsiteX4" fmla="*/ 0 w 9144000"/>
              <a:gd name="connsiteY4" fmla="*/ 0 h 2413000"/>
              <a:gd name="connsiteX0" fmla="*/ 0 w 9144000"/>
              <a:gd name="connsiteY0" fmla="*/ 0 h 2108200"/>
              <a:gd name="connsiteX1" fmla="*/ 9144000 w 9144000"/>
              <a:gd name="connsiteY1" fmla="*/ 685800 h 2108200"/>
              <a:gd name="connsiteX2" fmla="*/ 9144000 w 9144000"/>
              <a:gd name="connsiteY2" fmla="*/ 1676400 h 2108200"/>
              <a:gd name="connsiteX3" fmla="*/ 0 w 9144000"/>
              <a:gd name="connsiteY3" fmla="*/ 1676400 h 2108200"/>
              <a:gd name="connsiteX4" fmla="*/ 0 w 9144000"/>
              <a:gd name="connsiteY4" fmla="*/ 0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108200">
                <a:moveTo>
                  <a:pt x="0" y="0"/>
                </a:moveTo>
                <a:cubicBezTo>
                  <a:pt x="1885950" y="673100"/>
                  <a:pt x="2914650" y="2108200"/>
                  <a:pt x="9144000" y="685800"/>
                </a:cubicBezTo>
                <a:lnTo>
                  <a:pt x="9144000" y="1676400"/>
                </a:lnTo>
                <a:lnTo>
                  <a:pt x="0" y="16764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0" y="381000"/>
            <a:ext cx="9144000" cy="18288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82" descr="PP of Sabbi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08432"/>
            <a:ext cx="1435608" cy="1801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85"/>
          <p:cNvGrpSpPr/>
          <p:nvPr/>
        </p:nvGrpSpPr>
        <p:grpSpPr>
          <a:xfrm>
            <a:off x="2514600" y="381000"/>
            <a:ext cx="6629400" cy="1828800"/>
            <a:chOff x="2514600" y="381000"/>
            <a:chExt cx="6629400" cy="1828800"/>
          </a:xfrm>
        </p:grpSpPr>
        <p:sp>
          <p:nvSpPr>
            <p:cNvPr id="82" name="Round Single Corner Rectangle 81"/>
            <p:cNvSpPr/>
            <p:nvPr/>
          </p:nvSpPr>
          <p:spPr>
            <a:xfrm flipH="1" flipV="1">
              <a:off x="2514600" y="381000"/>
              <a:ext cx="6629400" cy="1828800"/>
            </a:xfrm>
            <a:prstGeom prst="round1Rect">
              <a:avLst>
                <a:gd name="adj" fmla="val 27193"/>
              </a:avLst>
            </a:prstGeom>
            <a:gradFill flip="none" rotWithShape="1">
              <a:gsLst>
                <a:gs pos="82000">
                  <a:schemeClr val="bg2">
                    <a:lumMod val="7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3048000" y="739914"/>
              <a:ext cx="464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এ,কে,এম,আই,খায়রুল আলম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429000" y="1411069"/>
              <a:ext cx="35349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সিনিয়র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2362200" y="2202359"/>
            <a:ext cx="56364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নিউ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মডেল </a:t>
            </a:r>
            <a:r>
              <a:rPr lang="en-US" sz="44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বহুমূখী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বিদ্যালয়</a:t>
            </a:r>
            <a:endParaRPr lang="en-US" sz="44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2362200" y="2819400"/>
            <a:ext cx="5359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শুক্রাবাদ, মোহাম্মদপুর, ঢাকা - 1207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3000" y="4001869"/>
            <a:ext cx="4180953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দশম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*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পদার্থবিজ্ঞান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3000" y="4916269"/>
            <a:ext cx="7616188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ত্রয়োদশ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*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আধুবিক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পদার্থবিজ্ঞান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ইলেকট্রনিক্স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5">
                <a:lumMod val="40000"/>
                <a:lumOff val="60000"/>
              </a:schemeClr>
            </a:gs>
            <a:gs pos="0">
              <a:schemeClr val="bg1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2434947" y="4112783"/>
            <a:ext cx="4141458" cy="1865025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>
            <a:stCxn id="50" idx="3"/>
            <a:endCxn id="50" idx="3"/>
          </p:cNvCxnSpPr>
          <p:nvPr/>
        </p:nvCxnSpPr>
        <p:spPr>
          <a:xfrm>
            <a:off x="4275856" y="4606241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 43"/>
          <p:cNvSpPr/>
          <p:nvPr/>
        </p:nvSpPr>
        <p:spPr>
          <a:xfrm flipV="1">
            <a:off x="6566585" y="4095750"/>
            <a:ext cx="756352" cy="2339476"/>
          </a:xfrm>
          <a:custGeom>
            <a:avLst/>
            <a:gdLst>
              <a:gd name="connsiteX0" fmla="*/ 522514 w 534389"/>
              <a:gd name="connsiteY0" fmla="*/ 0 h 1531917"/>
              <a:gd name="connsiteX1" fmla="*/ 0 w 534389"/>
              <a:gd name="connsiteY1" fmla="*/ 368135 h 1531917"/>
              <a:gd name="connsiteX2" fmla="*/ 0 w 534389"/>
              <a:gd name="connsiteY2" fmla="*/ 1531917 h 1531917"/>
              <a:gd name="connsiteX3" fmla="*/ 534389 w 534389"/>
              <a:gd name="connsiteY3" fmla="*/ 1151907 h 1531917"/>
              <a:gd name="connsiteX4" fmla="*/ 522514 w 534389"/>
              <a:gd name="connsiteY4" fmla="*/ 0 h 1531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4389" h="1531917">
                <a:moveTo>
                  <a:pt x="522514" y="0"/>
                </a:moveTo>
                <a:lnTo>
                  <a:pt x="0" y="368135"/>
                </a:lnTo>
                <a:lnTo>
                  <a:pt x="0" y="1531917"/>
                </a:lnTo>
                <a:lnTo>
                  <a:pt x="534389" y="1151907"/>
                </a:lnTo>
                <a:lnTo>
                  <a:pt x="522514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1685470" y="4091240"/>
            <a:ext cx="756352" cy="2442910"/>
          </a:xfrm>
          <a:custGeom>
            <a:avLst/>
            <a:gdLst>
              <a:gd name="connsiteX0" fmla="*/ 522514 w 534389"/>
              <a:gd name="connsiteY0" fmla="*/ 0 h 1531917"/>
              <a:gd name="connsiteX1" fmla="*/ 0 w 534389"/>
              <a:gd name="connsiteY1" fmla="*/ 368135 h 1531917"/>
              <a:gd name="connsiteX2" fmla="*/ 0 w 534389"/>
              <a:gd name="connsiteY2" fmla="*/ 1531917 h 1531917"/>
              <a:gd name="connsiteX3" fmla="*/ 534389 w 534389"/>
              <a:gd name="connsiteY3" fmla="*/ 1151907 h 1531917"/>
              <a:gd name="connsiteX4" fmla="*/ 522514 w 534389"/>
              <a:gd name="connsiteY4" fmla="*/ 0 h 1531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4389" h="1531917">
                <a:moveTo>
                  <a:pt x="522514" y="0"/>
                </a:moveTo>
                <a:lnTo>
                  <a:pt x="0" y="368135"/>
                </a:lnTo>
                <a:lnTo>
                  <a:pt x="0" y="1531917"/>
                </a:lnTo>
                <a:lnTo>
                  <a:pt x="534389" y="1151907"/>
                </a:lnTo>
                <a:lnTo>
                  <a:pt x="522514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82" descr="television.jpeg.pn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994" y="4419600"/>
            <a:ext cx="2852806" cy="2098344"/>
          </a:xfrm>
          <a:prstGeom prst="rect">
            <a:avLst/>
          </a:prstGeom>
        </p:spPr>
      </p:pic>
      <p:pic>
        <p:nvPicPr>
          <p:cNvPr id="75" name="Picture 74" descr="Sansung Mobile.png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362" y="4438650"/>
            <a:ext cx="752238" cy="1428750"/>
          </a:xfrm>
          <a:prstGeom prst="rect">
            <a:avLst/>
          </a:prstGeom>
        </p:spPr>
      </p:pic>
      <p:pic>
        <p:nvPicPr>
          <p:cNvPr id="76" name="Picture 75" descr="calcutator.png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4785224"/>
            <a:ext cx="771702" cy="1463176"/>
          </a:xfrm>
          <a:prstGeom prst="rect">
            <a:avLst/>
          </a:prstGeom>
        </p:spPr>
      </p:pic>
      <p:pic>
        <p:nvPicPr>
          <p:cNvPr id="80" name="Picture 79" descr="Musical Set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4475158"/>
            <a:ext cx="2371726" cy="1011242"/>
          </a:xfrm>
          <a:prstGeom prst="rect">
            <a:avLst/>
          </a:prstGeom>
        </p:spPr>
      </p:pic>
      <p:pic>
        <p:nvPicPr>
          <p:cNvPr id="79" name="Picture 78" descr="new-sony-cybershot.png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8950" y="4476914"/>
            <a:ext cx="1220050" cy="933286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696802" y="4644223"/>
            <a:ext cx="5608225" cy="1865025"/>
          </a:xfrm>
          <a:prstGeom prst="rect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673147" y="4052248"/>
            <a:ext cx="2594053" cy="563401"/>
          </a:xfrm>
          <a:custGeom>
            <a:avLst/>
            <a:gdLst>
              <a:gd name="connsiteX0" fmla="*/ 422694 w 1621766"/>
              <a:gd name="connsiteY0" fmla="*/ 0 h 483079"/>
              <a:gd name="connsiteX1" fmla="*/ 1587260 w 1621766"/>
              <a:gd name="connsiteY1" fmla="*/ 8626 h 483079"/>
              <a:gd name="connsiteX2" fmla="*/ 1621766 w 1621766"/>
              <a:gd name="connsiteY2" fmla="*/ 483079 h 483079"/>
              <a:gd name="connsiteX3" fmla="*/ 0 w 1621766"/>
              <a:gd name="connsiteY3" fmla="*/ 465826 h 483079"/>
              <a:gd name="connsiteX4" fmla="*/ 422694 w 1621766"/>
              <a:gd name="connsiteY4" fmla="*/ 0 h 48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766" h="483079">
                <a:moveTo>
                  <a:pt x="422694" y="0"/>
                </a:moveTo>
                <a:lnTo>
                  <a:pt x="1587260" y="8626"/>
                </a:lnTo>
                <a:lnTo>
                  <a:pt x="1621766" y="483079"/>
                </a:lnTo>
                <a:lnTo>
                  <a:pt x="0" y="465826"/>
                </a:lnTo>
                <a:lnTo>
                  <a:pt x="422694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4199877" y="4052248"/>
            <a:ext cx="3058173" cy="553993"/>
          </a:xfrm>
          <a:custGeom>
            <a:avLst/>
            <a:gdLst>
              <a:gd name="connsiteX0" fmla="*/ 1472540 w 1911927"/>
              <a:gd name="connsiteY0" fmla="*/ 0 h 475013"/>
              <a:gd name="connsiteX1" fmla="*/ 1472540 w 1911927"/>
              <a:gd name="connsiteY1" fmla="*/ 0 h 475013"/>
              <a:gd name="connsiteX2" fmla="*/ 1911927 w 1911927"/>
              <a:gd name="connsiteY2" fmla="*/ 475013 h 475013"/>
              <a:gd name="connsiteX3" fmla="*/ 47501 w 1911927"/>
              <a:gd name="connsiteY3" fmla="*/ 475013 h 475013"/>
              <a:gd name="connsiteX4" fmla="*/ 0 w 1911927"/>
              <a:gd name="connsiteY4" fmla="*/ 0 h 475013"/>
              <a:gd name="connsiteX5" fmla="*/ 1472540 w 1911927"/>
              <a:gd name="connsiteY5" fmla="*/ 0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11927" h="475013">
                <a:moveTo>
                  <a:pt x="1472540" y="0"/>
                </a:moveTo>
                <a:lnTo>
                  <a:pt x="1472540" y="0"/>
                </a:lnTo>
                <a:lnTo>
                  <a:pt x="1911927" y="475013"/>
                </a:lnTo>
                <a:lnTo>
                  <a:pt x="47501" y="475013"/>
                </a:lnTo>
                <a:lnTo>
                  <a:pt x="0" y="0"/>
                </a:lnTo>
                <a:lnTo>
                  <a:pt x="147254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692166" y="4672409"/>
            <a:ext cx="5608225" cy="1865025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676400" y="4025464"/>
            <a:ext cx="5584903" cy="640080"/>
            <a:chOff x="1825547" y="1447800"/>
            <a:chExt cx="5584903" cy="563401"/>
          </a:xfrm>
          <a:blipFill>
            <a:blip r:embed="rId7"/>
            <a:stretch>
              <a:fillRect/>
            </a:stretch>
          </a:blipFill>
        </p:grpSpPr>
        <p:sp>
          <p:nvSpPr>
            <p:cNvPr id="15" name="Freeform 14"/>
            <p:cNvSpPr/>
            <p:nvPr/>
          </p:nvSpPr>
          <p:spPr>
            <a:xfrm>
              <a:off x="1825547" y="1447800"/>
              <a:ext cx="2594053" cy="563401"/>
            </a:xfrm>
            <a:custGeom>
              <a:avLst/>
              <a:gdLst>
                <a:gd name="connsiteX0" fmla="*/ 422694 w 1621766"/>
                <a:gd name="connsiteY0" fmla="*/ 0 h 483079"/>
                <a:gd name="connsiteX1" fmla="*/ 1587260 w 1621766"/>
                <a:gd name="connsiteY1" fmla="*/ 8626 h 483079"/>
                <a:gd name="connsiteX2" fmla="*/ 1621766 w 1621766"/>
                <a:gd name="connsiteY2" fmla="*/ 483079 h 483079"/>
                <a:gd name="connsiteX3" fmla="*/ 0 w 1621766"/>
                <a:gd name="connsiteY3" fmla="*/ 465826 h 483079"/>
                <a:gd name="connsiteX4" fmla="*/ 422694 w 1621766"/>
                <a:gd name="connsiteY4" fmla="*/ 0 h 483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1766" h="483079">
                  <a:moveTo>
                    <a:pt x="422694" y="0"/>
                  </a:moveTo>
                  <a:lnTo>
                    <a:pt x="1587260" y="8626"/>
                  </a:lnTo>
                  <a:lnTo>
                    <a:pt x="1621766" y="483079"/>
                  </a:lnTo>
                  <a:lnTo>
                    <a:pt x="0" y="465826"/>
                  </a:lnTo>
                  <a:lnTo>
                    <a:pt x="42269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4352277" y="1447800"/>
              <a:ext cx="3058173" cy="553993"/>
            </a:xfrm>
            <a:custGeom>
              <a:avLst/>
              <a:gdLst>
                <a:gd name="connsiteX0" fmla="*/ 1472540 w 1911927"/>
                <a:gd name="connsiteY0" fmla="*/ 0 h 475013"/>
                <a:gd name="connsiteX1" fmla="*/ 1472540 w 1911927"/>
                <a:gd name="connsiteY1" fmla="*/ 0 h 475013"/>
                <a:gd name="connsiteX2" fmla="*/ 1911927 w 1911927"/>
                <a:gd name="connsiteY2" fmla="*/ 475013 h 475013"/>
                <a:gd name="connsiteX3" fmla="*/ 47501 w 1911927"/>
                <a:gd name="connsiteY3" fmla="*/ 475013 h 475013"/>
                <a:gd name="connsiteX4" fmla="*/ 0 w 1911927"/>
                <a:gd name="connsiteY4" fmla="*/ 0 h 475013"/>
                <a:gd name="connsiteX5" fmla="*/ 1472540 w 1911927"/>
                <a:gd name="connsiteY5" fmla="*/ 0 h 47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11927" h="475013">
                  <a:moveTo>
                    <a:pt x="1472540" y="0"/>
                  </a:moveTo>
                  <a:lnTo>
                    <a:pt x="1472540" y="0"/>
                  </a:lnTo>
                  <a:lnTo>
                    <a:pt x="1911927" y="475013"/>
                  </a:lnTo>
                  <a:lnTo>
                    <a:pt x="47501" y="475013"/>
                  </a:lnTo>
                  <a:lnTo>
                    <a:pt x="0" y="0"/>
                  </a:lnTo>
                  <a:lnTo>
                    <a:pt x="147254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08548" y="297359"/>
            <a:ext cx="8763000" cy="7694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4400" spc="-150" dirty="0" smtClean="0">
                <a:latin typeface="NikoshBAN" pitchFamily="2" charset="0"/>
                <a:cs typeface="NikoshBAN" pitchFamily="2" charset="0"/>
              </a:rPr>
              <a:t>আজকের পাঠ অর্ধপরিবাহী</a:t>
            </a:r>
            <a:r>
              <a:rPr lang="en-US" sz="4400" spc="-150" dirty="0" smtClean="0">
                <a:latin typeface="Arial" pitchFamily="34" charset="0"/>
                <a:cs typeface="Arial" pitchFamily="34" charset="0"/>
              </a:rPr>
              <a:t> (Semiconductor)</a:t>
            </a:r>
            <a:endParaRPr lang="en-US" sz="4400" spc="-15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2.5E-6 -0.23033 C 2.5E-6 -0.3331 0.05364 -0.45949 0.09739 -0.45949 L 0.19531 -0.45949 " pathEditMode="relative" rAng="0" ptsTypes="FfFF">
                                      <p:cBhvr>
                                        <p:cTn id="2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-2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3333E-6 L -0.11649 -0.4541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-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-0.16921 C 2.5E-6 -0.24468 0.03871 -0.33773 0.07048 -0.33773 L 0.14114 -0.33773 " pathEditMode="relative" rAng="0" ptsTypes="FfFF">
                                      <p:cBhvr>
                                        <p:cTn id="34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-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-4.16667E-6 -0.14236 C -4.16667E-6 -0.20671 -0.04618 -0.28472 -0.08368 -0.28472 L -0.16718 -0.28472 " pathEditMode="relative" rAng="0" ptsTypes="FfFF">
                                      <p:cBhvr>
                                        <p:cTn id="38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" y="-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7037E-6 L -2.77778E-7 -0.4641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50" grpId="0" animBg="1"/>
      <p:bldP spid="14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5">
                <a:lumMod val="40000"/>
                <a:lumOff val="60000"/>
              </a:schemeClr>
            </a:gs>
            <a:gs pos="0">
              <a:schemeClr val="bg1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2684584" y="404384"/>
            <a:ext cx="3030416" cy="1729216"/>
            <a:chOff x="2379784" y="304800"/>
            <a:chExt cx="3030416" cy="1729216"/>
          </a:xfrm>
        </p:grpSpPr>
        <p:grpSp>
          <p:nvGrpSpPr>
            <p:cNvPr id="3" name="Group 29"/>
            <p:cNvGrpSpPr/>
            <p:nvPr/>
          </p:nvGrpSpPr>
          <p:grpSpPr>
            <a:xfrm>
              <a:off x="2379784" y="304800"/>
              <a:ext cx="3030416" cy="1729216"/>
              <a:chOff x="2784230" y="533400"/>
              <a:chExt cx="3288324" cy="1876384"/>
            </a:xfrm>
          </p:grpSpPr>
          <p:sp>
            <p:nvSpPr>
              <p:cNvPr id="23" name="Flowchart: Stored Data 22"/>
              <p:cNvSpPr/>
              <p:nvPr/>
            </p:nvSpPr>
            <p:spPr>
              <a:xfrm rot="5400000">
                <a:off x="4398739" y="730107"/>
                <a:ext cx="1747430" cy="1600200"/>
              </a:xfrm>
              <a:prstGeom prst="flowChartOnlineStorage">
                <a:avLst/>
              </a:prstGeom>
              <a:gradFill flip="none" rotWithShape="1">
                <a:gsLst>
                  <a:gs pos="83000">
                    <a:schemeClr val="accent6">
                      <a:lumMod val="20000"/>
                      <a:lumOff val="80000"/>
                    </a:schemeClr>
                  </a:gs>
                  <a:gs pos="0">
                    <a:schemeClr val="bg1"/>
                  </a:gs>
                </a:gsLst>
                <a:lin ang="15600000" scaled="0"/>
                <a:tileRect/>
              </a:gradFill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/>
              <p:cNvCxnSpPr/>
              <p:nvPr/>
            </p:nvCxnSpPr>
            <p:spPr>
              <a:xfrm>
                <a:off x="4384431" y="2331304"/>
                <a:ext cx="91440" cy="1588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4378569" y="2397369"/>
                <a:ext cx="128016" cy="1588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Flowchart: Stored Data 23"/>
              <p:cNvSpPr/>
              <p:nvPr/>
            </p:nvSpPr>
            <p:spPr>
              <a:xfrm rot="5400000">
                <a:off x="2710615" y="735969"/>
                <a:ext cx="1747430" cy="1600200"/>
              </a:xfrm>
              <a:prstGeom prst="flowChartOnlineStorage">
                <a:avLst/>
              </a:prstGeom>
              <a:gradFill>
                <a:gsLst>
                  <a:gs pos="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  <a:gs pos="0">
                    <a:schemeClr val="bg1"/>
                  </a:gs>
                </a:gsLst>
                <a:lin ang="5400000" scaled="0"/>
              </a:gra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lowchart: Stored Data 21"/>
              <p:cNvSpPr/>
              <p:nvPr/>
            </p:nvSpPr>
            <p:spPr>
              <a:xfrm rot="5400000">
                <a:off x="2742854" y="680285"/>
                <a:ext cx="1747430" cy="1594338"/>
              </a:xfrm>
              <a:prstGeom prst="flowChartOnlineStorage">
                <a:avLst/>
              </a:prstGeom>
              <a:gradFill>
                <a:gsLst>
                  <a:gs pos="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  <a:gs pos="0">
                    <a:schemeClr val="bg1"/>
                  </a:gs>
                </a:gsLst>
                <a:lin ang="5400000" scaled="0"/>
              </a:gradFill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lowchart: Stored Data 20"/>
              <p:cNvSpPr/>
              <p:nvPr/>
            </p:nvSpPr>
            <p:spPr>
              <a:xfrm rot="5400000">
                <a:off x="4384085" y="708900"/>
                <a:ext cx="1747430" cy="1535723"/>
              </a:xfrm>
              <a:prstGeom prst="flowChartOnlineStorage">
                <a:avLst/>
              </a:prstGeom>
              <a:gradFill flip="none" rotWithShape="1">
                <a:gsLst>
                  <a:gs pos="83000">
                    <a:schemeClr val="accent6">
                      <a:lumMod val="20000"/>
                      <a:lumOff val="80000"/>
                    </a:schemeClr>
                  </a:gs>
                  <a:gs pos="0">
                    <a:schemeClr val="bg1"/>
                  </a:gs>
                </a:gsLst>
                <a:lin ang="15600000" scaled="0"/>
                <a:tileRect/>
              </a:gra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Flowchart: Stored Data 5"/>
              <p:cNvSpPr/>
              <p:nvPr/>
            </p:nvSpPr>
            <p:spPr>
              <a:xfrm rot="5400000">
                <a:off x="4331331" y="645115"/>
                <a:ext cx="1747430" cy="1524000"/>
              </a:xfrm>
              <a:prstGeom prst="flowChartOnlineStorage">
                <a:avLst/>
              </a:prstGeom>
              <a:gradFill>
                <a:gsLst>
                  <a:gs pos="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  <a:gs pos="0">
                    <a:schemeClr val="bg1"/>
                  </a:gs>
                </a:gsLst>
                <a:lin ang="5400000" scaled="0"/>
              </a:gra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Flowchart: Stored Data 7"/>
              <p:cNvSpPr/>
              <p:nvPr/>
            </p:nvSpPr>
            <p:spPr>
              <a:xfrm rot="5400000">
                <a:off x="2783885" y="650285"/>
                <a:ext cx="1747430" cy="1524000"/>
              </a:xfrm>
              <a:prstGeom prst="flowChartOnlineStorage">
                <a:avLst/>
              </a:prstGeom>
              <a:gradFill flip="none" rotWithShape="1">
                <a:gsLst>
                  <a:gs pos="83000">
                    <a:schemeClr val="accent6">
                      <a:lumMod val="20000"/>
                      <a:lumOff val="80000"/>
                    </a:schemeClr>
                  </a:gs>
                  <a:gs pos="0">
                    <a:schemeClr val="bg1"/>
                  </a:gs>
                </a:gsLst>
                <a:lin ang="15600000" scaled="0"/>
                <a:tileRect/>
              </a:gra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 rot="5400000">
                <a:off x="3686958" y="1531099"/>
                <a:ext cx="1478594" cy="1588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/>
            <p:cNvSpPr txBox="1"/>
            <p:nvPr/>
          </p:nvSpPr>
          <p:spPr>
            <a:xfrm>
              <a:off x="2690734" y="609600"/>
              <a:ext cx="1136850" cy="769441"/>
            </a:xfrm>
            <a:prstGeom prst="rect">
              <a:avLst/>
            </a:prstGeom>
            <a:noFill/>
          </p:spPr>
          <p:txBody>
            <a:bodyPr wrap="none" rtlCol="0">
              <a:prstTxWarp prst="textInflateTop">
                <a:avLst>
                  <a:gd name="adj" fmla="val 50000"/>
                </a:avLst>
              </a:prstTxWarp>
              <a:spAutoFit/>
            </a:bodyPr>
            <a:lstStyle/>
            <a:p>
              <a:r>
                <a:rPr lang="bn-BD" sz="4400" dirty="0" smtClean="0">
                  <a:latin typeface="NikoshBAN" pitchFamily="2" charset="0"/>
                  <a:cs typeface="NikoshBAN" pitchFamily="2" charset="0"/>
                </a:rPr>
                <a:t>শিখন</a:t>
              </a:r>
              <a:endParaRPr lang="en-US" sz="4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079737" y="861646"/>
              <a:ext cx="814647" cy="540841"/>
            </a:xfrm>
            <a:prstGeom prst="rect">
              <a:avLst/>
            </a:prstGeom>
            <a:noFill/>
          </p:spPr>
          <p:txBody>
            <a:bodyPr wrap="none" rtlCol="0">
              <a:prstTxWarp prst="textInflateTop">
                <a:avLst>
                  <a:gd name="adj" fmla="val 36200"/>
                </a:avLst>
              </a:prstTxWarp>
              <a:spAutoFit/>
            </a:bodyPr>
            <a:lstStyle/>
            <a:p>
              <a:r>
                <a:rPr lang="bn-BD" sz="4400" dirty="0" smtClean="0">
                  <a:latin typeface="NikoshBAN" pitchFamily="2" charset="0"/>
                  <a:cs typeface="NikoshBAN" pitchFamily="2" charset="0"/>
                </a:rPr>
                <a:t>ফল</a:t>
              </a:r>
              <a:endParaRPr lang="en-US" sz="4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990600" y="2438400"/>
            <a:ext cx="4495800" cy="609600"/>
            <a:chOff x="1295400" y="2362200"/>
            <a:chExt cx="4495800" cy="609600"/>
          </a:xfrm>
        </p:grpSpPr>
        <p:sp>
          <p:nvSpPr>
            <p:cNvPr id="18" name="Folded Corner 17"/>
            <p:cNvSpPr/>
            <p:nvPr/>
          </p:nvSpPr>
          <p:spPr>
            <a:xfrm>
              <a:off x="1295400" y="2362200"/>
              <a:ext cx="4495800" cy="609600"/>
            </a:xfrm>
            <a:prstGeom prst="foldedCorner">
              <a:avLst>
                <a:gd name="adj" fmla="val 36667"/>
              </a:avLst>
            </a:prstGeom>
            <a:gradFill>
              <a:gsLst>
                <a:gs pos="9000">
                  <a:schemeClr val="accent6">
                    <a:lumMod val="20000"/>
                    <a:lumOff val="80000"/>
                  </a:schemeClr>
                </a:gs>
                <a:gs pos="9000">
                  <a:schemeClr val="accent6">
                    <a:lumMod val="20000"/>
                    <a:lumOff val="80000"/>
                  </a:schemeClr>
                </a:gs>
                <a:gs pos="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295400" y="2374612"/>
              <a:ext cx="4341253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অর্ধপরিবাহী কী তা বলতে পারবে।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90600" y="5029200"/>
            <a:ext cx="5562600" cy="609600"/>
            <a:chOff x="1295400" y="4369087"/>
            <a:chExt cx="5562600" cy="609600"/>
          </a:xfrm>
        </p:grpSpPr>
        <p:sp>
          <p:nvSpPr>
            <p:cNvPr id="17" name="Folded Corner 16"/>
            <p:cNvSpPr/>
            <p:nvPr/>
          </p:nvSpPr>
          <p:spPr>
            <a:xfrm>
              <a:off x="1295400" y="4369087"/>
              <a:ext cx="5562600" cy="609600"/>
            </a:xfrm>
            <a:prstGeom prst="foldedCorner">
              <a:avLst>
                <a:gd name="adj" fmla="val 36667"/>
              </a:avLst>
            </a:prstGeom>
            <a:gradFill>
              <a:gsLst>
                <a:gs pos="9000">
                  <a:schemeClr val="accent6">
                    <a:lumMod val="20000"/>
                    <a:lumOff val="80000"/>
                  </a:schemeClr>
                </a:gs>
                <a:gs pos="9000">
                  <a:schemeClr val="accent6">
                    <a:lumMod val="20000"/>
                    <a:lumOff val="80000"/>
                  </a:schemeClr>
                </a:gs>
                <a:gs pos="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295400" y="4381500"/>
              <a:ext cx="541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p-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n জংশন ডায়োড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কী তা বলতে পারবে।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990600" y="3302000"/>
            <a:ext cx="7010400" cy="609600"/>
            <a:chOff x="1295400" y="3162300"/>
            <a:chExt cx="7010400" cy="609600"/>
          </a:xfrm>
        </p:grpSpPr>
        <p:sp>
          <p:nvSpPr>
            <p:cNvPr id="26" name="Folded Corner 25"/>
            <p:cNvSpPr/>
            <p:nvPr/>
          </p:nvSpPr>
          <p:spPr>
            <a:xfrm>
              <a:off x="1295400" y="3162300"/>
              <a:ext cx="7010400" cy="609600"/>
            </a:xfrm>
            <a:prstGeom prst="foldedCorner">
              <a:avLst>
                <a:gd name="adj" fmla="val 36667"/>
              </a:avLst>
            </a:prstGeom>
            <a:gradFill>
              <a:gsLst>
                <a:gs pos="9000">
                  <a:schemeClr val="accent6">
                    <a:lumMod val="20000"/>
                    <a:lumOff val="80000"/>
                  </a:schemeClr>
                </a:gs>
                <a:gs pos="9000">
                  <a:schemeClr val="accent6">
                    <a:lumMod val="20000"/>
                    <a:lumOff val="80000"/>
                  </a:schemeClr>
                </a:gs>
                <a:gs pos="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95400" y="3174713"/>
              <a:ext cx="6934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p-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টাইপ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ও n-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টাইপ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অর্ধপরিবাহী কী তা বলতে পারবে।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990600" y="4165600"/>
            <a:ext cx="5562600" cy="609600"/>
            <a:chOff x="1371600" y="5410200"/>
            <a:chExt cx="5562600" cy="609600"/>
          </a:xfrm>
        </p:grpSpPr>
        <p:sp>
          <p:nvSpPr>
            <p:cNvPr id="33" name="Folded Corner 32"/>
            <p:cNvSpPr/>
            <p:nvPr/>
          </p:nvSpPr>
          <p:spPr>
            <a:xfrm>
              <a:off x="1371600" y="5410200"/>
              <a:ext cx="5562600" cy="609600"/>
            </a:xfrm>
            <a:prstGeom prst="foldedCorner">
              <a:avLst>
                <a:gd name="adj" fmla="val 36667"/>
              </a:avLst>
            </a:prstGeom>
            <a:gradFill>
              <a:gsLst>
                <a:gs pos="9000">
                  <a:schemeClr val="accent6">
                    <a:lumMod val="20000"/>
                    <a:lumOff val="80000"/>
                  </a:schemeClr>
                </a:gs>
                <a:gs pos="9000">
                  <a:schemeClr val="accent6">
                    <a:lumMod val="20000"/>
                    <a:lumOff val="80000"/>
                  </a:schemeClr>
                </a:gs>
                <a:gs pos="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371600" y="5422613"/>
              <a:ext cx="541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ডোপায়ন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কী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তা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ব্যাখ্যা করতে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পারবে।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Arrow Connector 31"/>
          <p:cNvCxnSpPr/>
          <p:nvPr/>
        </p:nvCxnSpPr>
        <p:spPr>
          <a:xfrm flipV="1">
            <a:off x="4648200" y="2819400"/>
            <a:ext cx="1809750" cy="7620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/>
          <p:nvPr/>
        </p:nvCxnSpPr>
        <p:spPr>
          <a:xfrm flipV="1">
            <a:off x="2057400" y="2819400"/>
            <a:ext cx="1828800" cy="152400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nimated_bic_lighter_burnin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6743700"/>
            <a:ext cx="600075" cy="2095500"/>
          </a:xfrm>
          <a:prstGeom prst="rect">
            <a:avLst/>
          </a:prstGeom>
        </p:spPr>
      </p:pic>
      <p:pic>
        <p:nvPicPr>
          <p:cNvPr id="2" name="Picture 1" descr="Copy of silicon_rod.png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7811" y="2619375"/>
            <a:ext cx="1314450" cy="504825"/>
          </a:xfrm>
          <a:prstGeom prst="rect">
            <a:avLst/>
          </a:prstGeom>
        </p:spPr>
      </p:pic>
      <p:pic>
        <p:nvPicPr>
          <p:cNvPr id="3" name="Picture 2" descr="Dry Cel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8011" y="952500"/>
            <a:ext cx="1073394" cy="2095500"/>
          </a:xfrm>
          <a:prstGeom prst="rect">
            <a:avLst/>
          </a:prstGeom>
        </p:spPr>
      </p:pic>
      <p:pic>
        <p:nvPicPr>
          <p:cNvPr id="4" name="Picture 3" descr="200px-Gluehlampe_01_KMJ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0011" y="1342438"/>
            <a:ext cx="762000" cy="1489364"/>
          </a:xfrm>
          <a:prstGeom prst="rect">
            <a:avLst/>
          </a:prstGeom>
        </p:spPr>
      </p:pic>
      <p:pic>
        <p:nvPicPr>
          <p:cNvPr id="6" name="Picture 5" descr="Lightin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00011" y="1333500"/>
            <a:ext cx="739588" cy="11430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rot="16200000" flipH="1">
            <a:off x="4476750" y="-1518987"/>
            <a:ext cx="38100" cy="5029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6183029" y="1793908"/>
            <a:ext cx="1606617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>
            <a:off x="6581274" y="2590800"/>
            <a:ext cx="381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9000" y="1524000"/>
            <a:ext cx="1729961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সিলিকন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দণ্ড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Down Arrow 35"/>
          <p:cNvSpPr/>
          <p:nvPr/>
        </p:nvSpPr>
        <p:spPr>
          <a:xfrm>
            <a:off x="4114800" y="2088723"/>
            <a:ext cx="457200" cy="45720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990600" y="3301425"/>
            <a:ext cx="6713697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পদার্থটি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স্বাভাবিক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ৎ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পরিবহন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03617" y="3276600"/>
            <a:ext cx="8787983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রোধ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খুব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(10</a:t>
            </a:r>
            <a:r>
              <a:rPr lang="en-US" sz="3200" baseline="30000" dirty="0" smtClean="0">
                <a:latin typeface="Arial" pitchFamily="34" charset="0"/>
                <a:cs typeface="Arial" pitchFamily="34" charset="0"/>
              </a:rPr>
              <a:t>-4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~ </a:t>
            </a:r>
            <a:r>
              <a:rPr lang="el-GR" sz="3200" dirty="0" smtClean="0">
                <a:latin typeface="Arial"/>
                <a:cs typeface="Arial"/>
              </a:rPr>
              <a:t>Ω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অর্থা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ৎ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মুক্ত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নেই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32874" y="3276600"/>
            <a:ext cx="8462573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পদার্থটি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ঊত্তপ্ত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ৎ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পরিবহন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রোধ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কমেছে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82654" y="3276600"/>
            <a:ext cx="691407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পদার্থটি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অর্ধপরিবাহী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(Semiconductor)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90600" y="3276600"/>
            <a:ext cx="729077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এরুপ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অর্ধপরিবাহী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(Semiconductor)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4" name="Picture 43" descr="250px-Polycrystalline-germanium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726" y="4093972"/>
            <a:ext cx="1854200" cy="1468628"/>
          </a:xfrm>
          <a:prstGeom prst="rect">
            <a:avLst/>
          </a:prstGeom>
        </p:spPr>
      </p:pic>
      <p:pic>
        <p:nvPicPr>
          <p:cNvPr id="45" name="Picture 44" descr="250px-Gallium_crystal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9244" y="4093972"/>
            <a:ext cx="2266682" cy="1468628"/>
          </a:xfrm>
          <a:prstGeom prst="rect">
            <a:avLst/>
          </a:prstGeom>
        </p:spPr>
      </p:pic>
      <p:pic>
        <p:nvPicPr>
          <p:cNvPr id="46" name="Picture 45" descr="250px-Indium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0926" y="4093972"/>
            <a:ext cx="2260600" cy="1468628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966537" y="5496580"/>
            <a:ext cx="144302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জার্মেনিয়াম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553923" y="5496580"/>
            <a:ext cx="1218603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গ্যালিয়াম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382179" y="5520643"/>
            <a:ext cx="120097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ইনডিয়াম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695 L -0.0026 -0.55787 L 0.07639 -0.56134 L -0.0658 -0.55787 L 0.07899 -0.55787 L -0.0632 -0.56482 L 0.0026 -0.5544 " pathEditMode="relative" rAng="0" ptsTypes="AAAAAAA">
                                      <p:cBhvr>
                                        <p:cTn id="75" dur="7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" y="-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7" grpId="1" animBg="1"/>
      <p:bldP spid="38" grpId="0" animBg="1"/>
      <p:bldP spid="38" grpId="1" animBg="1"/>
      <p:bldP spid="40" grpId="0" animBg="1"/>
      <p:bldP spid="40" grpId="1" animBg="1"/>
      <p:bldP spid="42" grpId="0" animBg="1"/>
      <p:bldP spid="42" grpId="1" animBg="1"/>
      <p:bldP spid="43" grpId="0" animBg="1"/>
      <p:bldP spid="47" grpId="0" animBg="1"/>
      <p:bldP spid="48" grpId="0" animBg="1"/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Silicon Powd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939" y="533400"/>
            <a:ext cx="1955590" cy="1597660"/>
          </a:xfrm>
          <a:prstGeom prst="rect">
            <a:avLst/>
          </a:prstGeom>
        </p:spPr>
      </p:pic>
      <p:pic>
        <p:nvPicPr>
          <p:cNvPr id="32" name="Picture 31" descr="silicon_ro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474" y="533400"/>
            <a:ext cx="2133600" cy="16002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762000" y="2708564"/>
            <a:ext cx="3616036" cy="3616036"/>
            <a:chOff x="1143000" y="2708564"/>
            <a:chExt cx="3616036" cy="3616036"/>
          </a:xfrm>
        </p:grpSpPr>
        <p:pic>
          <p:nvPicPr>
            <p:cNvPr id="34" name="Picture 33" descr="Nucleus.png"/>
            <p:cNvPicPr>
              <a:picLocks noChangeAspect="1"/>
            </p:cNvPicPr>
            <p:nvPr/>
          </p:nvPicPr>
          <p:blipFill>
            <a:blip r:embed="rId4">
              <a:lum bright="10000"/>
            </a:blip>
            <a:stretch>
              <a:fillRect/>
            </a:stretch>
          </p:blipFill>
          <p:spPr>
            <a:xfrm>
              <a:off x="1143000" y="2708564"/>
              <a:ext cx="3616036" cy="3616036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1799932" y="3365496"/>
              <a:ext cx="2208606" cy="220860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 flipH="1">
              <a:off x="1649830" y="4180320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 flipH="1">
              <a:off x="3863224" y="4252977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 flipH="1">
              <a:off x="2721970" y="3215394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 flipH="1">
              <a:off x="2721970" y="541328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39" descr="Picture1.em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14756" y="4180320"/>
              <a:ext cx="625976" cy="624789"/>
            </a:xfrm>
            <a:prstGeom prst="rect">
              <a:avLst/>
            </a:prstGeom>
          </p:spPr>
        </p:pic>
        <p:sp>
          <p:nvSpPr>
            <p:cNvPr id="45" name="Oval 44"/>
            <p:cNvSpPr/>
            <p:nvPr/>
          </p:nvSpPr>
          <p:spPr>
            <a:xfrm>
              <a:off x="1328188" y="2893752"/>
              <a:ext cx="3152095" cy="3152095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 flipH="1">
              <a:off x="4330180" y="434114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Oval 46"/>
            <p:cNvSpPr/>
            <p:nvPr/>
          </p:nvSpPr>
          <p:spPr>
            <a:xfrm flipH="1">
              <a:off x="2721970" y="273293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 flipH="1">
              <a:off x="2724150" y="5895744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 flipH="1">
              <a:off x="1180768" y="4165004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 flipH="1">
              <a:off x="1917865" y="3590643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 flipH="1">
              <a:off x="1864258" y="4984425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 flipH="1">
              <a:off x="3526075" y="3537036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 flipH="1">
              <a:off x="3686896" y="4984425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2336002" y="3901566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 flipH="1">
              <a:off x="2737284" y="3774439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 flipH="1">
              <a:off x="2790891" y="4865629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667000" y="4267200"/>
              <a:ext cx="4587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Si</a:t>
              </a:r>
              <a:endPara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5334000" y="4753630"/>
            <a:ext cx="2448133" cy="523220"/>
            <a:chOff x="5334000" y="4753630"/>
            <a:chExt cx="2448133" cy="523220"/>
          </a:xfrm>
        </p:grpSpPr>
        <p:sp>
          <p:nvSpPr>
            <p:cNvPr id="39" name="Oval 38"/>
            <p:cNvSpPr/>
            <p:nvPr/>
          </p:nvSpPr>
          <p:spPr>
            <a:xfrm flipH="1">
              <a:off x="5334000" y="4781550"/>
              <a:ext cx="420434" cy="42043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621238" y="4753630"/>
              <a:ext cx="11608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ইলেকট্রন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8" name="Straight Arrow Connector 57"/>
            <p:cNvCxnSpPr/>
            <p:nvPr/>
          </p:nvCxnSpPr>
          <p:spPr>
            <a:xfrm>
              <a:off x="5791200" y="5014187"/>
              <a:ext cx="707652" cy="2107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5257800" y="5410200"/>
            <a:ext cx="2500288" cy="624789"/>
            <a:chOff x="5257800" y="5410200"/>
            <a:chExt cx="2500288" cy="624789"/>
          </a:xfrm>
        </p:grpSpPr>
        <p:pic>
          <p:nvPicPr>
            <p:cNvPr id="37" name="Picture 36" descr="Picture1.em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57800" y="5410200"/>
              <a:ext cx="625976" cy="624789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6441702" y="5486400"/>
              <a:ext cx="13163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নিউক্লিয়াস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60" name="Straight Arrow Connector 59"/>
            <p:cNvCxnSpPr/>
            <p:nvPr/>
          </p:nvCxnSpPr>
          <p:spPr>
            <a:xfrm>
              <a:off x="5928360" y="5746957"/>
              <a:ext cx="548640" cy="2107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60"/>
          <p:cNvSpPr txBox="1"/>
          <p:nvPr/>
        </p:nvSpPr>
        <p:spPr>
          <a:xfrm>
            <a:off x="2009274" y="2143780"/>
            <a:ext cx="15183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সিলিকন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রড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562600" y="2143780"/>
            <a:ext cx="2032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সিলিকন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পাউডার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191000" y="2905780"/>
            <a:ext cx="455124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সিলিকনের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(Si)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পারমানবিক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14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708770" y="3657600"/>
            <a:ext cx="4033476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সর্ববহিঃস্থ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কক্ষপথে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টি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 animBg="1"/>
      <p:bldP spid="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3"/>
          <p:cNvGrpSpPr/>
          <p:nvPr/>
        </p:nvGrpSpPr>
        <p:grpSpPr>
          <a:xfrm>
            <a:off x="180970" y="5410200"/>
            <a:ext cx="2543394" cy="543580"/>
            <a:chOff x="5334000" y="4753630"/>
            <a:chExt cx="2448133" cy="523220"/>
          </a:xfrm>
        </p:grpSpPr>
        <p:sp>
          <p:nvSpPr>
            <p:cNvPr id="39" name="Oval 38"/>
            <p:cNvSpPr/>
            <p:nvPr/>
          </p:nvSpPr>
          <p:spPr>
            <a:xfrm flipH="1">
              <a:off x="5334000" y="4781550"/>
              <a:ext cx="420434" cy="42043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621238" y="4753630"/>
              <a:ext cx="11608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ইলেকট্রন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8" name="Straight Arrow Connector 57"/>
            <p:cNvCxnSpPr/>
            <p:nvPr/>
          </p:nvCxnSpPr>
          <p:spPr>
            <a:xfrm>
              <a:off x="5791200" y="5014187"/>
              <a:ext cx="707652" cy="2107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64"/>
          <p:cNvGrpSpPr/>
          <p:nvPr/>
        </p:nvGrpSpPr>
        <p:grpSpPr>
          <a:xfrm>
            <a:off x="214288" y="5943877"/>
            <a:ext cx="2376512" cy="593858"/>
            <a:chOff x="5257800" y="5410200"/>
            <a:chExt cx="2500288" cy="624789"/>
          </a:xfrm>
        </p:grpSpPr>
        <p:pic>
          <p:nvPicPr>
            <p:cNvPr id="37" name="Picture 36" descr="Picture1.em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57800" y="5410200"/>
              <a:ext cx="625976" cy="624789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6441702" y="5486400"/>
              <a:ext cx="13163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নিউক্লিয়াস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60" name="Straight Arrow Connector 59"/>
            <p:cNvCxnSpPr/>
            <p:nvPr/>
          </p:nvCxnSpPr>
          <p:spPr>
            <a:xfrm>
              <a:off x="5928360" y="5746957"/>
              <a:ext cx="548640" cy="2107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Group 129"/>
          <p:cNvGrpSpPr/>
          <p:nvPr/>
        </p:nvGrpSpPr>
        <p:grpSpPr>
          <a:xfrm>
            <a:off x="2574759" y="1833498"/>
            <a:ext cx="1398333" cy="1359225"/>
            <a:chOff x="4240467" y="2831775"/>
            <a:chExt cx="1398333" cy="1359225"/>
          </a:xfrm>
        </p:grpSpPr>
        <p:sp>
          <p:nvSpPr>
            <p:cNvPr id="76" name="Oval 75"/>
            <p:cNvSpPr/>
            <p:nvPr/>
          </p:nvSpPr>
          <p:spPr>
            <a:xfrm>
              <a:off x="4382041" y="2958902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 flipH="1">
              <a:off x="4783323" y="2831775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 flipH="1">
              <a:off x="4836930" y="3922965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 flipH="1">
              <a:off x="5370765" y="3310313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Oval 80"/>
            <p:cNvSpPr/>
            <p:nvPr/>
          </p:nvSpPr>
          <p:spPr>
            <a:xfrm flipH="1">
              <a:off x="4240467" y="3261719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4660795" y="3237656"/>
              <a:ext cx="625976" cy="668596"/>
              <a:chOff x="4660795" y="3237656"/>
              <a:chExt cx="625976" cy="668596"/>
            </a:xfrm>
          </p:grpSpPr>
          <p:grpSp>
            <p:nvGrpSpPr>
              <p:cNvPr id="104" name="Group 103"/>
              <p:cNvGrpSpPr/>
              <p:nvPr/>
            </p:nvGrpSpPr>
            <p:grpSpPr>
              <a:xfrm>
                <a:off x="4660795" y="3237656"/>
                <a:ext cx="625976" cy="668596"/>
                <a:chOff x="4660795" y="3237656"/>
                <a:chExt cx="625976" cy="668596"/>
              </a:xfrm>
            </p:grpSpPr>
            <p:pic>
              <p:nvPicPr>
                <p:cNvPr id="75" name="Picture 74" descr="Picture1.emf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4660795" y="3237656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4737102" y="3506142"/>
                  <a:ext cx="4138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Si</a:t>
                  </a:r>
                  <a:endParaRPr lang="en-US" sz="2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95" name="Plus 94"/>
              <p:cNvSpPr/>
              <p:nvPr/>
            </p:nvSpPr>
            <p:spPr>
              <a:xfrm>
                <a:off x="4776537" y="3248526"/>
                <a:ext cx="381000" cy="38100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9" name="Group 128"/>
          <p:cNvGrpSpPr/>
          <p:nvPr/>
        </p:nvGrpSpPr>
        <p:grpSpPr>
          <a:xfrm>
            <a:off x="1447800" y="774375"/>
            <a:ext cx="1398333" cy="1334835"/>
            <a:chOff x="1752600" y="457200"/>
            <a:chExt cx="1398333" cy="1334835"/>
          </a:xfrm>
        </p:grpSpPr>
        <p:sp>
          <p:nvSpPr>
            <p:cNvPr id="44" name="Oval 43"/>
            <p:cNvSpPr/>
            <p:nvPr/>
          </p:nvSpPr>
          <p:spPr>
            <a:xfrm>
              <a:off x="1894174" y="584327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 flipH="1">
              <a:off x="2295456" y="457200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 flipH="1">
              <a:off x="2490537" y="1524000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 flipH="1">
              <a:off x="2882898" y="935738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/>
            <p:cNvSpPr/>
            <p:nvPr/>
          </p:nvSpPr>
          <p:spPr>
            <a:xfrm flipH="1">
              <a:off x="1752600" y="887144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149419" y="838200"/>
              <a:ext cx="625976" cy="668596"/>
              <a:chOff x="4660795" y="3237656"/>
              <a:chExt cx="625976" cy="668596"/>
            </a:xfrm>
          </p:grpSpPr>
          <p:grpSp>
            <p:nvGrpSpPr>
              <p:cNvPr id="110" name="Group 103"/>
              <p:cNvGrpSpPr/>
              <p:nvPr/>
            </p:nvGrpSpPr>
            <p:grpSpPr>
              <a:xfrm>
                <a:off x="4660795" y="3237656"/>
                <a:ext cx="625976" cy="668596"/>
                <a:chOff x="4660795" y="3237656"/>
                <a:chExt cx="625976" cy="668596"/>
              </a:xfrm>
            </p:grpSpPr>
            <p:pic>
              <p:nvPicPr>
                <p:cNvPr id="112" name="Picture 111" descr="Picture1.emf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4660795" y="3237656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113" name="TextBox 112"/>
                <p:cNvSpPr txBox="1"/>
                <p:nvPr/>
              </p:nvSpPr>
              <p:spPr>
                <a:xfrm>
                  <a:off x="4737102" y="3506142"/>
                  <a:ext cx="4138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Si</a:t>
                  </a:r>
                  <a:endParaRPr lang="en-US" sz="2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11" name="Plus 110"/>
              <p:cNvSpPr/>
              <p:nvPr/>
            </p:nvSpPr>
            <p:spPr>
              <a:xfrm>
                <a:off x="4776537" y="3248526"/>
                <a:ext cx="381000" cy="38100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31" name="Group 130"/>
          <p:cNvGrpSpPr/>
          <p:nvPr/>
        </p:nvGrpSpPr>
        <p:grpSpPr>
          <a:xfrm>
            <a:off x="1499937" y="1874464"/>
            <a:ext cx="1362909" cy="1318259"/>
            <a:chOff x="2599491" y="2057400"/>
            <a:chExt cx="1362909" cy="1318259"/>
          </a:xfrm>
        </p:grpSpPr>
        <p:sp>
          <p:nvSpPr>
            <p:cNvPr id="56" name="Oval 55"/>
            <p:cNvSpPr/>
            <p:nvPr/>
          </p:nvSpPr>
          <p:spPr>
            <a:xfrm>
              <a:off x="2717002" y="2184527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 flipH="1">
              <a:off x="2971800" y="2057400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 flipH="1">
              <a:off x="2971800" y="3107624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 flipH="1">
              <a:off x="3694365" y="2739326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/>
            <p:cNvSpPr/>
            <p:nvPr/>
          </p:nvSpPr>
          <p:spPr>
            <a:xfrm flipH="1">
              <a:off x="2599491" y="2655785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4" name="Group 113"/>
            <p:cNvGrpSpPr/>
            <p:nvPr/>
          </p:nvGrpSpPr>
          <p:grpSpPr>
            <a:xfrm>
              <a:off x="2972247" y="2438400"/>
              <a:ext cx="625976" cy="668596"/>
              <a:chOff x="4660795" y="3237656"/>
              <a:chExt cx="625976" cy="668596"/>
            </a:xfrm>
          </p:grpSpPr>
          <p:grpSp>
            <p:nvGrpSpPr>
              <p:cNvPr id="115" name="Group 103"/>
              <p:cNvGrpSpPr/>
              <p:nvPr/>
            </p:nvGrpSpPr>
            <p:grpSpPr>
              <a:xfrm>
                <a:off x="4660795" y="3237656"/>
                <a:ext cx="625976" cy="668596"/>
                <a:chOff x="4660795" y="3237656"/>
                <a:chExt cx="625976" cy="668596"/>
              </a:xfrm>
            </p:grpSpPr>
            <p:pic>
              <p:nvPicPr>
                <p:cNvPr id="117" name="Picture 116" descr="Picture1.emf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4660795" y="3237656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118" name="TextBox 117"/>
                <p:cNvSpPr txBox="1"/>
                <p:nvPr/>
              </p:nvSpPr>
              <p:spPr>
                <a:xfrm>
                  <a:off x="4737102" y="3506142"/>
                  <a:ext cx="4138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Si</a:t>
                  </a:r>
                  <a:endParaRPr lang="en-US" sz="2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16" name="Plus 115"/>
              <p:cNvSpPr/>
              <p:nvPr/>
            </p:nvSpPr>
            <p:spPr>
              <a:xfrm>
                <a:off x="4776537" y="3248526"/>
                <a:ext cx="381000" cy="38100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33" name="Group 132"/>
          <p:cNvGrpSpPr/>
          <p:nvPr/>
        </p:nvGrpSpPr>
        <p:grpSpPr>
          <a:xfrm>
            <a:off x="1524000" y="2960112"/>
            <a:ext cx="1398333" cy="1383288"/>
            <a:chOff x="1828800" y="3962400"/>
            <a:chExt cx="1398333" cy="1383288"/>
          </a:xfrm>
        </p:grpSpPr>
        <p:sp>
          <p:nvSpPr>
            <p:cNvPr id="69" name="Oval 68"/>
            <p:cNvSpPr/>
            <p:nvPr/>
          </p:nvSpPr>
          <p:spPr>
            <a:xfrm>
              <a:off x="1970374" y="4113590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 flipH="1">
              <a:off x="2501898" y="3962400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 flipH="1">
              <a:off x="2425263" y="5077653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 flipH="1">
              <a:off x="2959098" y="44650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Oval 73"/>
            <p:cNvSpPr/>
            <p:nvPr/>
          </p:nvSpPr>
          <p:spPr>
            <a:xfrm flipH="1">
              <a:off x="1828800" y="4416407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9" name="Group 118"/>
            <p:cNvGrpSpPr/>
            <p:nvPr/>
          </p:nvGrpSpPr>
          <p:grpSpPr>
            <a:xfrm>
              <a:off x="2225619" y="4388678"/>
              <a:ext cx="625976" cy="668596"/>
              <a:chOff x="4660795" y="3237656"/>
              <a:chExt cx="625976" cy="668596"/>
            </a:xfrm>
          </p:grpSpPr>
          <p:grpSp>
            <p:nvGrpSpPr>
              <p:cNvPr id="120" name="Group 103"/>
              <p:cNvGrpSpPr/>
              <p:nvPr/>
            </p:nvGrpSpPr>
            <p:grpSpPr>
              <a:xfrm>
                <a:off x="4660795" y="3237656"/>
                <a:ext cx="625976" cy="668596"/>
                <a:chOff x="4660795" y="3237656"/>
                <a:chExt cx="625976" cy="668596"/>
              </a:xfrm>
            </p:grpSpPr>
            <p:pic>
              <p:nvPicPr>
                <p:cNvPr id="122" name="Picture 121" descr="Picture1.emf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4660795" y="3237656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123" name="TextBox 122"/>
                <p:cNvSpPr txBox="1"/>
                <p:nvPr/>
              </p:nvSpPr>
              <p:spPr>
                <a:xfrm>
                  <a:off x="4737102" y="3506142"/>
                  <a:ext cx="4138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Si</a:t>
                  </a:r>
                  <a:endParaRPr lang="en-US" sz="2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1" name="Plus 120"/>
              <p:cNvSpPr/>
              <p:nvPr/>
            </p:nvSpPr>
            <p:spPr>
              <a:xfrm>
                <a:off x="4776537" y="3248526"/>
                <a:ext cx="381000" cy="38100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34" name="Group 133"/>
          <p:cNvGrpSpPr/>
          <p:nvPr/>
        </p:nvGrpSpPr>
        <p:grpSpPr>
          <a:xfrm>
            <a:off x="381000" y="1821123"/>
            <a:ext cx="1374270" cy="1359225"/>
            <a:chOff x="685800" y="2819400"/>
            <a:chExt cx="1374270" cy="1359225"/>
          </a:xfrm>
        </p:grpSpPr>
        <p:grpSp>
          <p:nvGrpSpPr>
            <p:cNvPr id="132" name="Group 131"/>
            <p:cNvGrpSpPr/>
            <p:nvPr/>
          </p:nvGrpSpPr>
          <p:grpSpPr>
            <a:xfrm>
              <a:off x="685800" y="2946527"/>
              <a:ext cx="1374270" cy="1136466"/>
              <a:chOff x="685800" y="2946527"/>
              <a:chExt cx="1374270" cy="1136466"/>
            </a:xfrm>
          </p:grpSpPr>
          <p:sp>
            <p:nvSpPr>
              <p:cNvPr id="83" name="Oval 82"/>
              <p:cNvSpPr/>
              <p:nvPr/>
            </p:nvSpPr>
            <p:spPr>
              <a:xfrm>
                <a:off x="827374" y="2946527"/>
                <a:ext cx="1136466" cy="1136466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87" name="Oval 86"/>
              <p:cNvSpPr/>
              <p:nvPr/>
            </p:nvSpPr>
            <p:spPr>
              <a:xfrm flipH="1">
                <a:off x="1792035" y="3177623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 flipH="1">
                <a:off x="685800" y="3249344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grpSp>
            <p:nvGrpSpPr>
              <p:cNvPr id="124" name="Group 123"/>
              <p:cNvGrpSpPr/>
              <p:nvPr/>
            </p:nvGrpSpPr>
            <p:grpSpPr>
              <a:xfrm>
                <a:off x="1082619" y="3200400"/>
                <a:ext cx="625976" cy="668596"/>
                <a:chOff x="4660795" y="3237656"/>
                <a:chExt cx="625976" cy="668596"/>
              </a:xfrm>
            </p:grpSpPr>
            <p:grpSp>
              <p:nvGrpSpPr>
                <p:cNvPr id="125" name="Group 103"/>
                <p:cNvGrpSpPr/>
                <p:nvPr/>
              </p:nvGrpSpPr>
              <p:grpSpPr>
                <a:xfrm>
                  <a:off x="4660795" y="3237656"/>
                  <a:ext cx="625976" cy="668596"/>
                  <a:chOff x="4660795" y="3237656"/>
                  <a:chExt cx="625976" cy="668596"/>
                </a:xfrm>
              </p:grpSpPr>
              <p:pic>
                <p:nvPicPr>
                  <p:cNvPr id="127" name="Picture 126" descr="Picture1.emf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660795" y="3237656"/>
                    <a:ext cx="625976" cy="624789"/>
                  </a:xfrm>
                  <a:prstGeom prst="rect">
                    <a:avLst/>
                  </a:prstGeom>
                </p:spPr>
              </p:pic>
              <p:sp>
                <p:nvSpPr>
                  <p:cNvPr id="128" name="TextBox 127"/>
                  <p:cNvSpPr txBox="1"/>
                  <p:nvPr/>
                </p:nvSpPr>
                <p:spPr>
                  <a:xfrm>
                    <a:off x="4737102" y="3506142"/>
                    <a:ext cx="4138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Si</a:t>
                    </a:r>
                    <a:endParaRPr lang="en-US" sz="2000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126" name="Plus 125"/>
                <p:cNvSpPr/>
                <p:nvPr/>
              </p:nvSpPr>
              <p:spPr>
                <a:xfrm>
                  <a:off x="4776537" y="3248526"/>
                  <a:ext cx="381000" cy="381000"/>
                </a:xfrm>
                <a:prstGeom prst="mathPlus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5" name="Oval 84"/>
            <p:cNvSpPr/>
            <p:nvPr/>
          </p:nvSpPr>
          <p:spPr>
            <a:xfrm flipH="1">
              <a:off x="1282263" y="3910590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84" name="Oval 83"/>
            <p:cNvSpPr/>
            <p:nvPr/>
          </p:nvSpPr>
          <p:spPr>
            <a:xfrm flipH="1">
              <a:off x="1228656" y="2819400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sp>
        <p:nvSpPr>
          <p:cNvPr id="182" name="TextBox 181"/>
          <p:cNvSpPr txBox="1"/>
          <p:nvPr/>
        </p:nvSpPr>
        <p:spPr>
          <a:xfrm>
            <a:off x="838200" y="4433791"/>
            <a:ext cx="681148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অনুতে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সিলিকন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চারটি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পরিবেষ্টিত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838200" y="5606715"/>
            <a:ext cx="6628738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রোধ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খুব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(10</a:t>
            </a:r>
            <a:r>
              <a:rPr lang="en-US" sz="2800" baseline="30000" dirty="0" smtClean="0">
                <a:latin typeface="Arial" pitchFamily="34" charset="0"/>
                <a:cs typeface="Arial" pitchFamily="34" charset="0"/>
              </a:rPr>
              <a:t>-4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~ </a:t>
            </a:r>
            <a:r>
              <a:rPr lang="el-GR" sz="2800" dirty="0" smtClean="0">
                <a:latin typeface="Arial"/>
                <a:cs typeface="Arial"/>
              </a:rPr>
              <a:t>Ω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ৎ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অপরিবাহী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838200" y="5020253"/>
            <a:ext cx="443583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সিলিকন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অনুতে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মূক্ত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13" name="Group 212"/>
          <p:cNvGrpSpPr/>
          <p:nvPr/>
        </p:nvGrpSpPr>
        <p:grpSpPr>
          <a:xfrm>
            <a:off x="4544704" y="672152"/>
            <a:ext cx="3933512" cy="3654416"/>
            <a:chOff x="4544704" y="672152"/>
            <a:chExt cx="3933512" cy="3654416"/>
          </a:xfrm>
        </p:grpSpPr>
        <p:grpSp>
          <p:nvGrpSpPr>
            <p:cNvPr id="168" name="Group 167"/>
            <p:cNvGrpSpPr/>
            <p:nvPr/>
          </p:nvGrpSpPr>
          <p:grpSpPr>
            <a:xfrm>
              <a:off x="6082422" y="2021963"/>
              <a:ext cx="908928" cy="882974"/>
              <a:chOff x="5853822" y="2362200"/>
              <a:chExt cx="908928" cy="882974"/>
            </a:xfrm>
          </p:grpSpPr>
          <p:sp>
            <p:nvSpPr>
              <p:cNvPr id="100" name="TextBox 99"/>
              <p:cNvSpPr txBox="1"/>
              <p:nvPr/>
            </p:nvSpPr>
            <p:spPr>
              <a:xfrm>
                <a:off x="6096000" y="2590800"/>
                <a:ext cx="4587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Si</a:t>
                </a:r>
                <a:endParaRPr lang="en-US" sz="24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5947775" y="2446565"/>
                <a:ext cx="754195" cy="754194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/>
              <p:cNvSpPr/>
              <p:nvPr/>
            </p:nvSpPr>
            <p:spPr>
              <a:xfrm flipH="1">
                <a:off x="6158622" y="2362200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/>
              <p:cNvSpPr/>
              <p:nvPr/>
            </p:nvSpPr>
            <p:spPr>
              <a:xfrm flipH="1">
                <a:off x="6096000" y="3067298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/>
              <p:cNvSpPr/>
              <p:nvPr/>
            </p:nvSpPr>
            <p:spPr>
              <a:xfrm flipH="1">
                <a:off x="6584873" y="2590800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 flipH="1">
                <a:off x="5853822" y="2647524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2" name="Group 161"/>
            <p:cNvGrpSpPr/>
            <p:nvPr/>
          </p:nvGrpSpPr>
          <p:grpSpPr>
            <a:xfrm>
              <a:off x="6082422" y="810126"/>
              <a:ext cx="927978" cy="882974"/>
              <a:chOff x="5853822" y="1174426"/>
              <a:chExt cx="927978" cy="882974"/>
            </a:xfrm>
          </p:grpSpPr>
          <p:grpSp>
            <p:nvGrpSpPr>
              <p:cNvPr id="157" name="Group 156"/>
              <p:cNvGrpSpPr/>
              <p:nvPr/>
            </p:nvGrpSpPr>
            <p:grpSpPr>
              <a:xfrm>
                <a:off x="5853822" y="1174426"/>
                <a:ext cx="927978" cy="882974"/>
                <a:chOff x="5410200" y="914400"/>
                <a:chExt cx="927978" cy="882974"/>
              </a:xfrm>
            </p:grpSpPr>
            <p:sp>
              <p:nvSpPr>
                <p:cNvPr id="141" name="Oval 140"/>
                <p:cNvSpPr/>
                <p:nvPr/>
              </p:nvSpPr>
              <p:spPr>
                <a:xfrm>
                  <a:off x="5504153" y="998765"/>
                  <a:ext cx="754195" cy="75419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Oval 141"/>
                <p:cNvSpPr/>
                <p:nvPr/>
              </p:nvSpPr>
              <p:spPr>
                <a:xfrm flipH="1">
                  <a:off x="5770456" y="914400"/>
                  <a:ext cx="177877" cy="17787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33CC33"/>
                    </a:gs>
                    <a:gs pos="100000">
                      <a:srgbClr val="156B13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Oval 142"/>
                <p:cNvSpPr/>
                <p:nvPr/>
              </p:nvSpPr>
              <p:spPr>
                <a:xfrm flipH="1">
                  <a:off x="5844132" y="1619498"/>
                  <a:ext cx="177877" cy="17787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33CC33"/>
                    </a:gs>
                    <a:gs pos="100000">
                      <a:srgbClr val="156B13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Oval 143"/>
                <p:cNvSpPr/>
                <p:nvPr/>
              </p:nvSpPr>
              <p:spPr>
                <a:xfrm flipH="1">
                  <a:off x="6160301" y="1231973"/>
                  <a:ext cx="177877" cy="17787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33CC33"/>
                    </a:gs>
                    <a:gs pos="100000">
                      <a:srgbClr val="156B13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5" name="Oval 144"/>
                <p:cNvSpPr/>
                <p:nvPr/>
              </p:nvSpPr>
              <p:spPr>
                <a:xfrm flipH="1">
                  <a:off x="5410200" y="1199724"/>
                  <a:ext cx="177877" cy="17787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33CC33"/>
                    </a:gs>
                    <a:gs pos="100000">
                      <a:srgbClr val="156B13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8" name="TextBox 157"/>
              <p:cNvSpPr txBox="1"/>
              <p:nvPr/>
            </p:nvSpPr>
            <p:spPr>
              <a:xfrm>
                <a:off x="6096000" y="1371600"/>
                <a:ext cx="4587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Si</a:t>
                </a:r>
                <a:endParaRPr lang="en-US" sz="24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0" name="Group 159"/>
            <p:cNvGrpSpPr/>
            <p:nvPr/>
          </p:nvGrpSpPr>
          <p:grpSpPr>
            <a:xfrm>
              <a:off x="4800600" y="2021963"/>
              <a:ext cx="920827" cy="902024"/>
              <a:chOff x="4343400" y="3593776"/>
              <a:chExt cx="920827" cy="902024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4437353" y="3678141"/>
                <a:ext cx="754195" cy="754194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Oval 151"/>
              <p:cNvSpPr/>
              <p:nvPr/>
            </p:nvSpPr>
            <p:spPr>
              <a:xfrm flipH="1">
                <a:off x="4703656" y="3593776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Oval 152"/>
              <p:cNvSpPr/>
              <p:nvPr/>
            </p:nvSpPr>
            <p:spPr>
              <a:xfrm flipH="1">
                <a:off x="4739232" y="4317924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Oval 153"/>
              <p:cNvSpPr/>
              <p:nvPr/>
            </p:nvSpPr>
            <p:spPr>
              <a:xfrm flipH="1">
                <a:off x="5086350" y="4013124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5" name="Oval 154"/>
              <p:cNvSpPr/>
              <p:nvPr/>
            </p:nvSpPr>
            <p:spPr>
              <a:xfrm flipH="1">
                <a:off x="4343400" y="3879100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TextBox 158"/>
              <p:cNvSpPr txBox="1"/>
              <p:nvPr/>
            </p:nvSpPr>
            <p:spPr>
              <a:xfrm>
                <a:off x="4572000" y="3810000"/>
                <a:ext cx="4587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Si</a:t>
                </a:r>
                <a:endParaRPr lang="en-US" sz="24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4" name="Group 163"/>
            <p:cNvGrpSpPr/>
            <p:nvPr/>
          </p:nvGrpSpPr>
          <p:grpSpPr>
            <a:xfrm>
              <a:off x="6082422" y="3272589"/>
              <a:ext cx="927978" cy="882974"/>
              <a:chOff x="7301622" y="2609850"/>
              <a:chExt cx="927978" cy="882974"/>
            </a:xfrm>
          </p:grpSpPr>
          <p:sp>
            <p:nvSpPr>
              <p:cNvPr id="136" name="Oval 135"/>
              <p:cNvSpPr/>
              <p:nvPr/>
            </p:nvSpPr>
            <p:spPr>
              <a:xfrm>
                <a:off x="7395575" y="2675165"/>
                <a:ext cx="754195" cy="754194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Oval 136"/>
              <p:cNvSpPr/>
              <p:nvPr/>
            </p:nvSpPr>
            <p:spPr>
              <a:xfrm flipH="1">
                <a:off x="7765973" y="2609850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Oval 137"/>
              <p:cNvSpPr/>
              <p:nvPr/>
            </p:nvSpPr>
            <p:spPr>
              <a:xfrm flipH="1">
                <a:off x="7658100" y="3314948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Oval 138"/>
              <p:cNvSpPr/>
              <p:nvPr/>
            </p:nvSpPr>
            <p:spPr>
              <a:xfrm flipH="1">
                <a:off x="8051723" y="2908373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0" name="Oval 139"/>
              <p:cNvSpPr/>
              <p:nvPr/>
            </p:nvSpPr>
            <p:spPr>
              <a:xfrm flipH="1">
                <a:off x="7301622" y="2876124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TextBox 162"/>
              <p:cNvSpPr txBox="1"/>
              <p:nvPr/>
            </p:nvSpPr>
            <p:spPr>
              <a:xfrm>
                <a:off x="7543800" y="2819400"/>
                <a:ext cx="4587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Si</a:t>
                </a:r>
                <a:endParaRPr lang="en-US" sz="24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7" name="Group 166"/>
            <p:cNvGrpSpPr/>
            <p:nvPr/>
          </p:nvGrpSpPr>
          <p:grpSpPr>
            <a:xfrm>
              <a:off x="7320672" y="2021963"/>
              <a:ext cx="908928" cy="902024"/>
              <a:chOff x="7168272" y="1066800"/>
              <a:chExt cx="908928" cy="902024"/>
            </a:xfrm>
          </p:grpSpPr>
          <p:sp>
            <p:nvSpPr>
              <p:cNvPr id="146" name="Oval 145"/>
              <p:cNvSpPr/>
              <p:nvPr/>
            </p:nvSpPr>
            <p:spPr>
              <a:xfrm>
                <a:off x="7243175" y="1151165"/>
                <a:ext cx="754195" cy="754194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Oval 146"/>
              <p:cNvSpPr/>
              <p:nvPr/>
            </p:nvSpPr>
            <p:spPr>
              <a:xfrm flipH="1">
                <a:off x="7509478" y="1066800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Oval 147"/>
              <p:cNvSpPr/>
              <p:nvPr/>
            </p:nvSpPr>
            <p:spPr>
              <a:xfrm flipH="1">
                <a:off x="7545054" y="1790948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Oval 148"/>
              <p:cNvSpPr/>
              <p:nvPr/>
            </p:nvSpPr>
            <p:spPr>
              <a:xfrm flipH="1">
                <a:off x="7899323" y="1384373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0" name="Oval 149"/>
              <p:cNvSpPr/>
              <p:nvPr/>
            </p:nvSpPr>
            <p:spPr>
              <a:xfrm flipH="1">
                <a:off x="7168272" y="1485474"/>
                <a:ext cx="177877" cy="177876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7391400" y="1295400"/>
                <a:ext cx="4587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Si</a:t>
                </a:r>
                <a:endParaRPr lang="en-US" sz="24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71" name="Curved Left Arrow 170"/>
            <p:cNvSpPr/>
            <p:nvPr/>
          </p:nvSpPr>
          <p:spPr>
            <a:xfrm>
              <a:off x="6629400" y="1592837"/>
              <a:ext cx="152400" cy="548640"/>
            </a:xfrm>
            <a:prstGeom prst="curvedLeft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2" name="Curved Left Arrow 171"/>
            <p:cNvSpPr/>
            <p:nvPr/>
          </p:nvSpPr>
          <p:spPr>
            <a:xfrm>
              <a:off x="6625389" y="2840912"/>
              <a:ext cx="152400" cy="548640"/>
            </a:xfrm>
            <a:prstGeom prst="curvedLeft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3" name="Curved Left Arrow 172"/>
            <p:cNvSpPr/>
            <p:nvPr/>
          </p:nvSpPr>
          <p:spPr>
            <a:xfrm flipH="1">
              <a:off x="6248400" y="2844923"/>
              <a:ext cx="152400" cy="548640"/>
            </a:xfrm>
            <a:prstGeom prst="curvedLeft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4" name="Curved Left Arrow 173"/>
            <p:cNvSpPr/>
            <p:nvPr/>
          </p:nvSpPr>
          <p:spPr>
            <a:xfrm flipH="1">
              <a:off x="6304548" y="1612889"/>
              <a:ext cx="152400" cy="548640"/>
            </a:xfrm>
            <a:prstGeom prst="curvedLeft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5" name="Curved Left Arrow 174"/>
            <p:cNvSpPr/>
            <p:nvPr/>
          </p:nvSpPr>
          <p:spPr>
            <a:xfrm rot="16200000">
              <a:off x="7075170" y="2004818"/>
              <a:ext cx="152400" cy="548640"/>
            </a:xfrm>
            <a:prstGeom prst="curvedLeft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6" name="Curved Left Arrow 175"/>
            <p:cNvSpPr/>
            <p:nvPr/>
          </p:nvSpPr>
          <p:spPr>
            <a:xfrm rot="16200000" flipH="1">
              <a:off x="7094220" y="2357243"/>
              <a:ext cx="152400" cy="548640"/>
            </a:xfrm>
            <a:prstGeom prst="curvedLeft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7" name="Curved Left Arrow 176"/>
            <p:cNvSpPr/>
            <p:nvPr/>
          </p:nvSpPr>
          <p:spPr>
            <a:xfrm rot="16200000">
              <a:off x="5808345" y="1985769"/>
              <a:ext cx="152400" cy="548640"/>
            </a:xfrm>
            <a:prstGeom prst="curvedLeft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8" name="Curved Left Arrow 177"/>
            <p:cNvSpPr/>
            <p:nvPr/>
          </p:nvSpPr>
          <p:spPr>
            <a:xfrm rot="16200000" flipH="1">
              <a:off x="5827395" y="2338194"/>
              <a:ext cx="152400" cy="548640"/>
            </a:xfrm>
            <a:prstGeom prst="curvedLeft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61" name="Group 160"/>
            <p:cNvGrpSpPr/>
            <p:nvPr/>
          </p:nvGrpSpPr>
          <p:grpSpPr>
            <a:xfrm rot="5400000">
              <a:off x="6865960" y="1143000"/>
              <a:ext cx="365760" cy="365760"/>
              <a:chOff x="7295148" y="381000"/>
              <a:chExt cx="477252" cy="568692"/>
            </a:xfrm>
          </p:grpSpPr>
          <p:sp>
            <p:nvSpPr>
              <p:cNvPr id="135" name="Curved Left Arrow 134"/>
              <p:cNvSpPr/>
              <p:nvPr/>
            </p:nvSpPr>
            <p:spPr>
              <a:xfrm>
                <a:off x="7620000" y="381000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6" name="Curved Left Arrow 155"/>
              <p:cNvSpPr/>
              <p:nvPr/>
            </p:nvSpPr>
            <p:spPr>
              <a:xfrm flipH="1">
                <a:off x="7295148" y="401052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5" name="Group 164"/>
            <p:cNvGrpSpPr/>
            <p:nvPr/>
          </p:nvGrpSpPr>
          <p:grpSpPr>
            <a:xfrm>
              <a:off x="7620000" y="1767840"/>
              <a:ext cx="365760" cy="365760"/>
              <a:chOff x="7295148" y="381000"/>
              <a:chExt cx="477252" cy="568692"/>
            </a:xfrm>
          </p:grpSpPr>
          <p:sp>
            <p:nvSpPr>
              <p:cNvPr id="169" name="Curved Left Arrow 168"/>
              <p:cNvSpPr/>
              <p:nvPr/>
            </p:nvSpPr>
            <p:spPr>
              <a:xfrm>
                <a:off x="7620000" y="381000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0" name="Curved Left Arrow 169"/>
              <p:cNvSpPr/>
              <p:nvPr/>
            </p:nvSpPr>
            <p:spPr>
              <a:xfrm flipH="1">
                <a:off x="7295148" y="401052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0" name="Group 179"/>
            <p:cNvGrpSpPr/>
            <p:nvPr/>
          </p:nvGrpSpPr>
          <p:grpSpPr>
            <a:xfrm>
              <a:off x="5105400" y="1779896"/>
              <a:ext cx="365760" cy="365760"/>
              <a:chOff x="7295148" y="381000"/>
              <a:chExt cx="477252" cy="568692"/>
            </a:xfrm>
          </p:grpSpPr>
          <p:sp>
            <p:nvSpPr>
              <p:cNvPr id="181" name="Curved Left Arrow 180"/>
              <p:cNvSpPr/>
              <p:nvPr/>
            </p:nvSpPr>
            <p:spPr>
              <a:xfrm>
                <a:off x="7620000" y="381000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3" name="Curved Left Arrow 182"/>
              <p:cNvSpPr/>
              <p:nvPr/>
            </p:nvSpPr>
            <p:spPr>
              <a:xfrm flipH="1">
                <a:off x="7295148" y="401052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6" name="Group 185"/>
            <p:cNvGrpSpPr/>
            <p:nvPr/>
          </p:nvGrpSpPr>
          <p:grpSpPr>
            <a:xfrm>
              <a:off x="6477000" y="4052248"/>
              <a:ext cx="304800" cy="274320"/>
              <a:chOff x="7295148" y="381000"/>
              <a:chExt cx="477252" cy="568692"/>
            </a:xfrm>
          </p:grpSpPr>
          <p:sp>
            <p:nvSpPr>
              <p:cNvPr id="187" name="Curved Left Arrow 186"/>
              <p:cNvSpPr/>
              <p:nvPr/>
            </p:nvSpPr>
            <p:spPr>
              <a:xfrm>
                <a:off x="7620000" y="381000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8" name="Curved Left Arrow 187"/>
              <p:cNvSpPr/>
              <p:nvPr/>
            </p:nvSpPr>
            <p:spPr>
              <a:xfrm flipH="1">
                <a:off x="7295148" y="401052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9" name="Group 188"/>
            <p:cNvGrpSpPr/>
            <p:nvPr/>
          </p:nvGrpSpPr>
          <p:grpSpPr>
            <a:xfrm>
              <a:off x="6477000" y="672152"/>
              <a:ext cx="304800" cy="274320"/>
              <a:chOff x="7295148" y="381000"/>
              <a:chExt cx="477252" cy="568692"/>
            </a:xfrm>
          </p:grpSpPr>
          <p:sp>
            <p:nvSpPr>
              <p:cNvPr id="190" name="Curved Left Arrow 189"/>
              <p:cNvSpPr/>
              <p:nvPr/>
            </p:nvSpPr>
            <p:spPr>
              <a:xfrm>
                <a:off x="7620000" y="381000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1" name="Curved Left Arrow 190"/>
              <p:cNvSpPr/>
              <p:nvPr/>
            </p:nvSpPr>
            <p:spPr>
              <a:xfrm flipH="1">
                <a:off x="7295148" y="401052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2" name="Group 191"/>
            <p:cNvGrpSpPr/>
            <p:nvPr/>
          </p:nvGrpSpPr>
          <p:grpSpPr>
            <a:xfrm>
              <a:off x="7696200" y="2819400"/>
              <a:ext cx="365760" cy="365760"/>
              <a:chOff x="7295148" y="381000"/>
              <a:chExt cx="477252" cy="568692"/>
            </a:xfrm>
          </p:grpSpPr>
          <p:sp>
            <p:nvSpPr>
              <p:cNvPr id="193" name="Curved Left Arrow 192"/>
              <p:cNvSpPr/>
              <p:nvPr/>
            </p:nvSpPr>
            <p:spPr>
              <a:xfrm>
                <a:off x="7620000" y="381000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4" name="Curved Left Arrow 193"/>
              <p:cNvSpPr/>
              <p:nvPr/>
            </p:nvSpPr>
            <p:spPr>
              <a:xfrm flipH="1">
                <a:off x="7295148" y="401052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5" name="Group 194"/>
            <p:cNvGrpSpPr/>
            <p:nvPr/>
          </p:nvGrpSpPr>
          <p:grpSpPr>
            <a:xfrm>
              <a:off x="5029200" y="2819400"/>
              <a:ext cx="365760" cy="365760"/>
              <a:chOff x="7295148" y="381000"/>
              <a:chExt cx="477252" cy="568692"/>
            </a:xfrm>
          </p:grpSpPr>
          <p:sp>
            <p:nvSpPr>
              <p:cNvPr id="196" name="Curved Left Arrow 195"/>
              <p:cNvSpPr/>
              <p:nvPr/>
            </p:nvSpPr>
            <p:spPr>
              <a:xfrm>
                <a:off x="7620000" y="381000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7" name="Curved Left Arrow 196"/>
              <p:cNvSpPr/>
              <p:nvPr/>
            </p:nvSpPr>
            <p:spPr>
              <a:xfrm flipH="1">
                <a:off x="7295148" y="401052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8" name="Group 197"/>
            <p:cNvGrpSpPr/>
            <p:nvPr/>
          </p:nvGrpSpPr>
          <p:grpSpPr>
            <a:xfrm rot="5400000">
              <a:off x="8112456" y="2362200"/>
              <a:ext cx="365760" cy="365760"/>
              <a:chOff x="7295148" y="381000"/>
              <a:chExt cx="477252" cy="568692"/>
            </a:xfrm>
          </p:grpSpPr>
          <p:sp>
            <p:nvSpPr>
              <p:cNvPr id="199" name="Curved Left Arrow 198"/>
              <p:cNvSpPr/>
              <p:nvPr/>
            </p:nvSpPr>
            <p:spPr>
              <a:xfrm>
                <a:off x="7620000" y="381000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0" name="Curved Left Arrow 199"/>
              <p:cNvSpPr/>
              <p:nvPr/>
            </p:nvSpPr>
            <p:spPr>
              <a:xfrm flipH="1">
                <a:off x="7295148" y="401052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1" name="Group 200"/>
            <p:cNvGrpSpPr/>
            <p:nvPr/>
          </p:nvGrpSpPr>
          <p:grpSpPr>
            <a:xfrm rot="5400000">
              <a:off x="6858000" y="3596640"/>
              <a:ext cx="365760" cy="365760"/>
              <a:chOff x="7295148" y="381000"/>
              <a:chExt cx="477252" cy="568692"/>
            </a:xfrm>
          </p:grpSpPr>
          <p:sp>
            <p:nvSpPr>
              <p:cNvPr id="202" name="Curved Left Arrow 201"/>
              <p:cNvSpPr/>
              <p:nvPr/>
            </p:nvSpPr>
            <p:spPr>
              <a:xfrm>
                <a:off x="7620000" y="381000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3" name="Curved Left Arrow 202"/>
              <p:cNvSpPr/>
              <p:nvPr/>
            </p:nvSpPr>
            <p:spPr>
              <a:xfrm flipH="1">
                <a:off x="7295148" y="401052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4" name="Group 203"/>
            <p:cNvGrpSpPr/>
            <p:nvPr/>
          </p:nvGrpSpPr>
          <p:grpSpPr>
            <a:xfrm rot="5400000">
              <a:off x="5832144" y="3547736"/>
              <a:ext cx="365760" cy="365760"/>
              <a:chOff x="7295148" y="381000"/>
              <a:chExt cx="477252" cy="568692"/>
            </a:xfrm>
          </p:grpSpPr>
          <p:sp>
            <p:nvSpPr>
              <p:cNvPr id="205" name="Curved Left Arrow 204"/>
              <p:cNvSpPr/>
              <p:nvPr/>
            </p:nvSpPr>
            <p:spPr>
              <a:xfrm>
                <a:off x="7620000" y="381000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6" name="Curved Left Arrow 205"/>
              <p:cNvSpPr/>
              <p:nvPr/>
            </p:nvSpPr>
            <p:spPr>
              <a:xfrm flipH="1">
                <a:off x="7295148" y="401052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7" name="Group 206"/>
            <p:cNvGrpSpPr/>
            <p:nvPr/>
          </p:nvGrpSpPr>
          <p:grpSpPr>
            <a:xfrm rot="5400000">
              <a:off x="4544704" y="2286000"/>
              <a:ext cx="365760" cy="365760"/>
              <a:chOff x="7295148" y="381000"/>
              <a:chExt cx="477252" cy="568692"/>
            </a:xfrm>
          </p:grpSpPr>
          <p:sp>
            <p:nvSpPr>
              <p:cNvPr id="208" name="Curved Left Arrow 207"/>
              <p:cNvSpPr/>
              <p:nvPr/>
            </p:nvSpPr>
            <p:spPr>
              <a:xfrm>
                <a:off x="7620000" y="381000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Curved Left Arrow 208"/>
              <p:cNvSpPr/>
              <p:nvPr/>
            </p:nvSpPr>
            <p:spPr>
              <a:xfrm flipH="1">
                <a:off x="7295148" y="401052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10" name="Group 209"/>
            <p:cNvGrpSpPr/>
            <p:nvPr/>
          </p:nvGrpSpPr>
          <p:grpSpPr>
            <a:xfrm rot="5400000">
              <a:off x="5818496" y="1082040"/>
              <a:ext cx="365760" cy="365760"/>
              <a:chOff x="7295148" y="381000"/>
              <a:chExt cx="477252" cy="568692"/>
            </a:xfrm>
          </p:grpSpPr>
          <p:sp>
            <p:nvSpPr>
              <p:cNvPr id="211" name="Curved Left Arrow 210"/>
              <p:cNvSpPr/>
              <p:nvPr/>
            </p:nvSpPr>
            <p:spPr>
              <a:xfrm>
                <a:off x="7620000" y="381000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2" name="Curved Left Arrow 211"/>
              <p:cNvSpPr/>
              <p:nvPr/>
            </p:nvSpPr>
            <p:spPr>
              <a:xfrm flipH="1">
                <a:off x="7295148" y="401052"/>
                <a:ext cx="152400" cy="548640"/>
              </a:xfrm>
              <a:prstGeom prst="curvedLeftArrow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animBg="1"/>
      <p:bldP spid="184" grpId="0" animBg="1"/>
      <p:bldP spid="18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6" name="Straight Arrow Connector 605"/>
          <p:cNvCxnSpPr>
            <a:stCxn id="588" idx="1"/>
          </p:cNvCxnSpPr>
          <p:nvPr/>
        </p:nvCxnSpPr>
        <p:spPr>
          <a:xfrm rot="10800000">
            <a:off x="3429000" y="3581400"/>
            <a:ext cx="2819400" cy="1085166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1" name="Straight Connector 570"/>
          <p:cNvCxnSpPr/>
          <p:nvPr/>
        </p:nvCxnSpPr>
        <p:spPr>
          <a:xfrm rot="10800000" flipV="1">
            <a:off x="3429000" y="3047999"/>
            <a:ext cx="2743200" cy="38099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0" name="Straight Connector 569"/>
          <p:cNvCxnSpPr/>
          <p:nvPr/>
        </p:nvCxnSpPr>
        <p:spPr>
          <a:xfrm rot="10800000" flipV="1">
            <a:off x="3352800" y="1371600"/>
            <a:ext cx="2743200" cy="160020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4" name="Group 523"/>
          <p:cNvGrpSpPr/>
          <p:nvPr/>
        </p:nvGrpSpPr>
        <p:grpSpPr>
          <a:xfrm rot="5400000">
            <a:off x="3490754" y="4480560"/>
            <a:ext cx="457200" cy="640080"/>
            <a:chOff x="2971006" y="2190750"/>
            <a:chExt cx="477044" cy="553244"/>
          </a:xfrm>
        </p:grpSpPr>
        <p:cxnSp>
          <p:nvCxnSpPr>
            <p:cNvPr id="525" name="Straight Connector 524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6" name="Straight Connector 525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1" name="Group 520"/>
          <p:cNvGrpSpPr/>
          <p:nvPr/>
        </p:nvGrpSpPr>
        <p:grpSpPr>
          <a:xfrm rot="5400000">
            <a:off x="3505597" y="2913459"/>
            <a:ext cx="457200" cy="686594"/>
            <a:chOff x="2971006" y="2190750"/>
            <a:chExt cx="477044" cy="553244"/>
          </a:xfrm>
        </p:grpSpPr>
        <p:cxnSp>
          <p:nvCxnSpPr>
            <p:cNvPr id="522" name="Straight Connector 521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3" name="Straight Connector 522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8" name="Group 517"/>
          <p:cNvGrpSpPr/>
          <p:nvPr/>
        </p:nvGrpSpPr>
        <p:grpSpPr>
          <a:xfrm rot="5400000">
            <a:off x="3438525" y="1343025"/>
            <a:ext cx="477044" cy="686594"/>
            <a:chOff x="2971006" y="2190750"/>
            <a:chExt cx="477044" cy="553244"/>
          </a:xfrm>
        </p:grpSpPr>
        <p:cxnSp>
          <p:nvCxnSpPr>
            <p:cNvPr id="519" name="Straight Connector 518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Straight Connector 519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5" name="Group 514"/>
          <p:cNvGrpSpPr/>
          <p:nvPr/>
        </p:nvGrpSpPr>
        <p:grpSpPr>
          <a:xfrm rot="5400000">
            <a:off x="1857375" y="1343025"/>
            <a:ext cx="477044" cy="686594"/>
            <a:chOff x="2971006" y="2190750"/>
            <a:chExt cx="477044" cy="553244"/>
          </a:xfrm>
        </p:grpSpPr>
        <p:cxnSp>
          <p:nvCxnSpPr>
            <p:cNvPr id="516" name="Straight Connector 515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7" name="Straight Connector 516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9" name="Group 508"/>
          <p:cNvGrpSpPr/>
          <p:nvPr/>
        </p:nvGrpSpPr>
        <p:grpSpPr>
          <a:xfrm rot="5400000">
            <a:off x="1857375" y="4543425"/>
            <a:ext cx="477044" cy="686594"/>
            <a:chOff x="2971006" y="2190750"/>
            <a:chExt cx="477044" cy="553244"/>
          </a:xfrm>
        </p:grpSpPr>
        <p:cxnSp>
          <p:nvCxnSpPr>
            <p:cNvPr id="510" name="Straight Connector 509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1" name="Straight Connector 510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2" name="Group 511"/>
          <p:cNvGrpSpPr/>
          <p:nvPr/>
        </p:nvGrpSpPr>
        <p:grpSpPr>
          <a:xfrm rot="5400000">
            <a:off x="1857375" y="2943225"/>
            <a:ext cx="477044" cy="686594"/>
            <a:chOff x="2971006" y="2190750"/>
            <a:chExt cx="477044" cy="553244"/>
          </a:xfrm>
        </p:grpSpPr>
        <p:cxnSp>
          <p:nvCxnSpPr>
            <p:cNvPr id="513" name="Straight Connector 512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4" name="Straight Connector 513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6" name="Group 505"/>
          <p:cNvGrpSpPr/>
          <p:nvPr/>
        </p:nvGrpSpPr>
        <p:grpSpPr>
          <a:xfrm>
            <a:off x="4267200" y="3829050"/>
            <a:ext cx="477044" cy="553244"/>
            <a:chOff x="2971006" y="2190750"/>
            <a:chExt cx="477044" cy="553244"/>
          </a:xfrm>
        </p:grpSpPr>
        <p:cxnSp>
          <p:nvCxnSpPr>
            <p:cNvPr id="507" name="Straight Connector 506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8" name="Straight Connector 507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3" name="Group 502"/>
          <p:cNvGrpSpPr/>
          <p:nvPr/>
        </p:nvGrpSpPr>
        <p:grpSpPr>
          <a:xfrm>
            <a:off x="4285456" y="2247900"/>
            <a:ext cx="477044" cy="553244"/>
            <a:chOff x="2971006" y="2190750"/>
            <a:chExt cx="477044" cy="553244"/>
          </a:xfrm>
        </p:grpSpPr>
        <p:cxnSp>
          <p:nvCxnSpPr>
            <p:cNvPr id="504" name="Straight Connector 503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5" name="Straight Connector 504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0" name="Group 499"/>
          <p:cNvGrpSpPr/>
          <p:nvPr/>
        </p:nvGrpSpPr>
        <p:grpSpPr>
          <a:xfrm>
            <a:off x="990600" y="2247106"/>
            <a:ext cx="477044" cy="553244"/>
            <a:chOff x="2971006" y="2190750"/>
            <a:chExt cx="477044" cy="553244"/>
          </a:xfrm>
        </p:grpSpPr>
        <p:cxnSp>
          <p:nvCxnSpPr>
            <p:cNvPr id="501" name="Straight Connector 500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2" name="Straight Connector 501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7" name="Group 496"/>
          <p:cNvGrpSpPr/>
          <p:nvPr/>
        </p:nvGrpSpPr>
        <p:grpSpPr>
          <a:xfrm>
            <a:off x="990600" y="3810000"/>
            <a:ext cx="477044" cy="553244"/>
            <a:chOff x="2971006" y="2190750"/>
            <a:chExt cx="477044" cy="553244"/>
          </a:xfrm>
        </p:grpSpPr>
        <p:cxnSp>
          <p:nvCxnSpPr>
            <p:cNvPr id="498" name="Straight Connector 497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9" name="Straight Connector 498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4" name="Group 393"/>
          <p:cNvGrpSpPr/>
          <p:nvPr/>
        </p:nvGrpSpPr>
        <p:grpSpPr>
          <a:xfrm>
            <a:off x="2773680" y="2628900"/>
            <a:ext cx="274320" cy="274320"/>
            <a:chOff x="7620000" y="2057400"/>
            <a:chExt cx="320912" cy="335280"/>
          </a:xfrm>
        </p:grpSpPr>
        <p:pic>
          <p:nvPicPr>
            <p:cNvPr id="395" name="Picture 394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396" name="Oval 395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8" name="Group 467"/>
          <p:cNvGrpSpPr/>
          <p:nvPr/>
        </p:nvGrpSpPr>
        <p:grpSpPr>
          <a:xfrm>
            <a:off x="2280312" y="3383280"/>
            <a:ext cx="274320" cy="274320"/>
            <a:chOff x="7620000" y="2057400"/>
            <a:chExt cx="320912" cy="335280"/>
          </a:xfrm>
        </p:grpSpPr>
        <p:pic>
          <p:nvPicPr>
            <p:cNvPr id="469" name="Picture 468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70" name="Oval 469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5" name="Group 464"/>
          <p:cNvGrpSpPr/>
          <p:nvPr/>
        </p:nvGrpSpPr>
        <p:grpSpPr>
          <a:xfrm>
            <a:off x="3872552" y="3352800"/>
            <a:ext cx="274320" cy="274320"/>
            <a:chOff x="7620000" y="2057400"/>
            <a:chExt cx="320912" cy="335280"/>
          </a:xfrm>
        </p:grpSpPr>
        <p:pic>
          <p:nvPicPr>
            <p:cNvPr id="466" name="Picture 465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67" name="Oval 466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2" name="Group 461"/>
          <p:cNvGrpSpPr/>
          <p:nvPr/>
        </p:nvGrpSpPr>
        <p:grpSpPr>
          <a:xfrm>
            <a:off x="4191000" y="3731296"/>
            <a:ext cx="274320" cy="274320"/>
            <a:chOff x="7620000" y="2057400"/>
            <a:chExt cx="320912" cy="335280"/>
          </a:xfrm>
        </p:grpSpPr>
        <p:pic>
          <p:nvPicPr>
            <p:cNvPr id="463" name="Picture 462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64" name="Oval 463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9" name="Group 458"/>
          <p:cNvGrpSpPr/>
          <p:nvPr/>
        </p:nvGrpSpPr>
        <p:grpSpPr>
          <a:xfrm>
            <a:off x="4907280" y="3203584"/>
            <a:ext cx="274320" cy="274320"/>
            <a:chOff x="7620000" y="2057400"/>
            <a:chExt cx="320912" cy="335280"/>
          </a:xfrm>
        </p:grpSpPr>
        <p:pic>
          <p:nvPicPr>
            <p:cNvPr id="460" name="Picture 459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61" name="Oval 460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6" name="Group 455"/>
          <p:cNvGrpSpPr/>
          <p:nvPr/>
        </p:nvGrpSpPr>
        <p:grpSpPr>
          <a:xfrm>
            <a:off x="4239904" y="2656536"/>
            <a:ext cx="274320" cy="274320"/>
            <a:chOff x="7620000" y="2057400"/>
            <a:chExt cx="320912" cy="335280"/>
          </a:xfrm>
        </p:grpSpPr>
        <p:pic>
          <p:nvPicPr>
            <p:cNvPr id="457" name="Picture 456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58" name="Oval 457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3" name="Group 452"/>
          <p:cNvGrpSpPr/>
          <p:nvPr/>
        </p:nvGrpSpPr>
        <p:grpSpPr>
          <a:xfrm>
            <a:off x="4948224" y="1568128"/>
            <a:ext cx="274320" cy="274320"/>
            <a:chOff x="7620000" y="2057400"/>
            <a:chExt cx="320912" cy="335280"/>
          </a:xfrm>
        </p:grpSpPr>
        <p:pic>
          <p:nvPicPr>
            <p:cNvPr id="454" name="Picture 453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55" name="Oval 454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0" name="Group 449"/>
          <p:cNvGrpSpPr/>
          <p:nvPr/>
        </p:nvGrpSpPr>
        <p:grpSpPr>
          <a:xfrm>
            <a:off x="4387528" y="1012208"/>
            <a:ext cx="274320" cy="274320"/>
            <a:chOff x="7620000" y="2057400"/>
            <a:chExt cx="320912" cy="335280"/>
          </a:xfrm>
        </p:grpSpPr>
        <p:pic>
          <p:nvPicPr>
            <p:cNvPr id="451" name="Picture 450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52" name="Oval 451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7" name="Group 446"/>
          <p:cNvGrpSpPr/>
          <p:nvPr/>
        </p:nvGrpSpPr>
        <p:grpSpPr>
          <a:xfrm>
            <a:off x="3848440" y="1447800"/>
            <a:ext cx="274320" cy="274320"/>
            <a:chOff x="7620000" y="2057400"/>
            <a:chExt cx="320912" cy="335280"/>
          </a:xfrm>
        </p:grpSpPr>
        <p:pic>
          <p:nvPicPr>
            <p:cNvPr id="448" name="Picture 447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49" name="Oval 448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4" name="Group 443"/>
          <p:cNvGrpSpPr/>
          <p:nvPr/>
        </p:nvGrpSpPr>
        <p:grpSpPr>
          <a:xfrm>
            <a:off x="2237096" y="1752600"/>
            <a:ext cx="274320" cy="274320"/>
            <a:chOff x="7620000" y="2057400"/>
            <a:chExt cx="320912" cy="335280"/>
          </a:xfrm>
        </p:grpSpPr>
        <p:pic>
          <p:nvPicPr>
            <p:cNvPr id="445" name="Picture 444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46" name="Oval 445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9" name="Group 398"/>
          <p:cNvGrpSpPr/>
          <p:nvPr/>
        </p:nvGrpSpPr>
        <p:grpSpPr>
          <a:xfrm>
            <a:off x="2756848" y="1048376"/>
            <a:ext cx="274320" cy="274320"/>
            <a:chOff x="7620000" y="2057400"/>
            <a:chExt cx="320912" cy="335280"/>
          </a:xfrm>
        </p:grpSpPr>
        <p:pic>
          <p:nvPicPr>
            <p:cNvPr id="442" name="Picture 441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43" name="Oval 442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7" name="Group 376"/>
          <p:cNvGrpSpPr/>
          <p:nvPr/>
        </p:nvGrpSpPr>
        <p:grpSpPr>
          <a:xfrm>
            <a:off x="3303896" y="1695736"/>
            <a:ext cx="274320" cy="274320"/>
            <a:chOff x="7620000" y="2057400"/>
            <a:chExt cx="320912" cy="335280"/>
          </a:xfrm>
        </p:grpSpPr>
        <p:pic>
          <p:nvPicPr>
            <p:cNvPr id="397" name="Picture 396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398" name="Oval 397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5" name="Group 334"/>
          <p:cNvGrpSpPr/>
          <p:nvPr/>
        </p:nvGrpSpPr>
        <p:grpSpPr>
          <a:xfrm>
            <a:off x="2760032" y="2185688"/>
            <a:ext cx="274320" cy="274320"/>
            <a:chOff x="7620000" y="2057400"/>
            <a:chExt cx="320912" cy="335280"/>
          </a:xfrm>
        </p:grpSpPr>
        <p:pic>
          <p:nvPicPr>
            <p:cNvPr id="349" name="Picture 348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363" name="Oval 362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3" name="Group 292"/>
          <p:cNvGrpSpPr/>
          <p:nvPr/>
        </p:nvGrpSpPr>
        <p:grpSpPr>
          <a:xfrm>
            <a:off x="568656" y="3127384"/>
            <a:ext cx="274320" cy="274320"/>
            <a:chOff x="7620000" y="2057400"/>
            <a:chExt cx="320912" cy="335280"/>
          </a:xfrm>
        </p:grpSpPr>
        <p:pic>
          <p:nvPicPr>
            <p:cNvPr id="307" name="Picture 306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321" name="Oval 320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4" name="Group 273"/>
          <p:cNvGrpSpPr/>
          <p:nvPr/>
        </p:nvGrpSpPr>
        <p:grpSpPr>
          <a:xfrm>
            <a:off x="560696" y="1554480"/>
            <a:ext cx="274320" cy="274320"/>
            <a:chOff x="7620000" y="2057400"/>
            <a:chExt cx="320912" cy="335280"/>
          </a:xfrm>
        </p:grpSpPr>
        <p:pic>
          <p:nvPicPr>
            <p:cNvPr id="278" name="Picture 277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279" name="Oval 278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8" name="Group 267"/>
          <p:cNvGrpSpPr/>
          <p:nvPr/>
        </p:nvGrpSpPr>
        <p:grpSpPr>
          <a:xfrm>
            <a:off x="1129352" y="1031544"/>
            <a:ext cx="274320" cy="274320"/>
            <a:chOff x="7620000" y="2057400"/>
            <a:chExt cx="320912" cy="335280"/>
          </a:xfrm>
        </p:grpSpPr>
        <p:pic>
          <p:nvPicPr>
            <p:cNvPr id="272" name="Picture 271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273" name="Oval 272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3" name="Group 262"/>
          <p:cNvGrpSpPr/>
          <p:nvPr/>
        </p:nvGrpSpPr>
        <p:grpSpPr>
          <a:xfrm>
            <a:off x="1665936" y="1483056"/>
            <a:ext cx="274320" cy="274320"/>
            <a:chOff x="7620000" y="2057400"/>
            <a:chExt cx="320912" cy="335280"/>
          </a:xfrm>
        </p:grpSpPr>
        <p:pic>
          <p:nvPicPr>
            <p:cNvPr id="266" name="Picture 265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267" name="Oval 266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1325880" y="2119952"/>
            <a:ext cx="274320" cy="274320"/>
            <a:chOff x="7620000" y="2057400"/>
            <a:chExt cx="320912" cy="335280"/>
          </a:xfrm>
        </p:grpSpPr>
        <p:pic>
          <p:nvPicPr>
            <p:cNvPr id="258" name="Picture 257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259" name="Oval 258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4" name="Group 243"/>
          <p:cNvGrpSpPr/>
          <p:nvPr/>
        </p:nvGrpSpPr>
        <p:grpSpPr>
          <a:xfrm>
            <a:off x="990600" y="2626056"/>
            <a:ext cx="274320" cy="274320"/>
            <a:chOff x="7620000" y="2057400"/>
            <a:chExt cx="320912" cy="335280"/>
          </a:xfrm>
        </p:grpSpPr>
        <p:pic>
          <p:nvPicPr>
            <p:cNvPr id="245" name="Picture 244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246" name="Oval 245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1" name="Group 240"/>
          <p:cNvGrpSpPr/>
          <p:nvPr/>
        </p:nvGrpSpPr>
        <p:grpSpPr>
          <a:xfrm>
            <a:off x="1631824" y="2971800"/>
            <a:ext cx="274320" cy="274320"/>
            <a:chOff x="7620000" y="2057400"/>
            <a:chExt cx="320912" cy="335280"/>
          </a:xfrm>
        </p:grpSpPr>
        <p:pic>
          <p:nvPicPr>
            <p:cNvPr id="242" name="Picture 241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243" name="Oval 242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3" name="Group 232"/>
          <p:cNvGrpSpPr/>
          <p:nvPr/>
        </p:nvGrpSpPr>
        <p:grpSpPr>
          <a:xfrm>
            <a:off x="1274704" y="3720152"/>
            <a:ext cx="274320" cy="274320"/>
            <a:chOff x="7620000" y="2057400"/>
            <a:chExt cx="320912" cy="335280"/>
          </a:xfrm>
        </p:grpSpPr>
        <p:pic>
          <p:nvPicPr>
            <p:cNvPr id="234" name="Picture 233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235" name="Oval 234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0" name="Group 229"/>
          <p:cNvGrpSpPr/>
          <p:nvPr/>
        </p:nvGrpSpPr>
        <p:grpSpPr>
          <a:xfrm>
            <a:off x="985824" y="4191000"/>
            <a:ext cx="274320" cy="274320"/>
            <a:chOff x="7620000" y="2057400"/>
            <a:chExt cx="320912" cy="335280"/>
          </a:xfrm>
        </p:grpSpPr>
        <p:pic>
          <p:nvPicPr>
            <p:cNvPr id="231" name="Picture 230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232" name="Oval 231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2" name="Group 221"/>
          <p:cNvGrpSpPr/>
          <p:nvPr/>
        </p:nvGrpSpPr>
        <p:grpSpPr>
          <a:xfrm>
            <a:off x="560696" y="4724400"/>
            <a:ext cx="274320" cy="274320"/>
            <a:chOff x="7620000" y="2057400"/>
            <a:chExt cx="320912" cy="335280"/>
          </a:xfrm>
        </p:grpSpPr>
        <p:pic>
          <p:nvPicPr>
            <p:cNvPr id="223" name="Picture 222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229" name="Oval 228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9" name="Group 218"/>
          <p:cNvGrpSpPr/>
          <p:nvPr/>
        </p:nvGrpSpPr>
        <p:grpSpPr>
          <a:xfrm>
            <a:off x="1137312" y="5320352"/>
            <a:ext cx="274320" cy="274320"/>
            <a:chOff x="7620000" y="2057400"/>
            <a:chExt cx="320912" cy="335280"/>
          </a:xfrm>
        </p:grpSpPr>
        <p:pic>
          <p:nvPicPr>
            <p:cNvPr id="220" name="Picture 219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221" name="Oval 220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2" name="Group 211"/>
          <p:cNvGrpSpPr/>
          <p:nvPr/>
        </p:nvGrpSpPr>
        <p:grpSpPr>
          <a:xfrm>
            <a:off x="1649104" y="4572000"/>
            <a:ext cx="274320" cy="274320"/>
            <a:chOff x="7620000" y="2057400"/>
            <a:chExt cx="320912" cy="335280"/>
          </a:xfrm>
        </p:grpSpPr>
        <p:pic>
          <p:nvPicPr>
            <p:cNvPr id="217" name="Picture 216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218" name="Oval 217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9" name="Group 438"/>
          <p:cNvGrpSpPr/>
          <p:nvPr/>
        </p:nvGrpSpPr>
        <p:grpSpPr>
          <a:xfrm>
            <a:off x="2250913" y="4908699"/>
            <a:ext cx="274320" cy="274320"/>
            <a:chOff x="7620000" y="2057400"/>
            <a:chExt cx="320912" cy="335280"/>
          </a:xfrm>
        </p:grpSpPr>
        <p:pic>
          <p:nvPicPr>
            <p:cNvPr id="440" name="Picture 439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41" name="Oval 440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6" name="Group 435"/>
          <p:cNvGrpSpPr/>
          <p:nvPr/>
        </p:nvGrpSpPr>
        <p:grpSpPr>
          <a:xfrm>
            <a:off x="2786082" y="5343214"/>
            <a:ext cx="274320" cy="274320"/>
            <a:chOff x="7620000" y="2057400"/>
            <a:chExt cx="320912" cy="335280"/>
          </a:xfrm>
        </p:grpSpPr>
        <p:pic>
          <p:nvPicPr>
            <p:cNvPr id="437" name="Picture 436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38" name="Oval 437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3" name="Group 432"/>
          <p:cNvGrpSpPr/>
          <p:nvPr/>
        </p:nvGrpSpPr>
        <p:grpSpPr>
          <a:xfrm>
            <a:off x="2667000" y="4203402"/>
            <a:ext cx="274320" cy="274320"/>
            <a:chOff x="7620000" y="2057400"/>
            <a:chExt cx="320912" cy="335280"/>
          </a:xfrm>
        </p:grpSpPr>
        <p:pic>
          <p:nvPicPr>
            <p:cNvPr id="434" name="Picture 433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35" name="Oval 434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0" name="Group 429"/>
          <p:cNvGrpSpPr/>
          <p:nvPr/>
        </p:nvGrpSpPr>
        <p:grpSpPr>
          <a:xfrm>
            <a:off x="3317713" y="4614532"/>
            <a:ext cx="274320" cy="274320"/>
            <a:chOff x="7620000" y="2057400"/>
            <a:chExt cx="320912" cy="335280"/>
          </a:xfrm>
        </p:grpSpPr>
        <p:pic>
          <p:nvPicPr>
            <p:cNvPr id="431" name="Picture 430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32" name="Oval 431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7" name="Group 426"/>
          <p:cNvGrpSpPr/>
          <p:nvPr/>
        </p:nvGrpSpPr>
        <p:grpSpPr>
          <a:xfrm>
            <a:off x="3822402" y="4876800"/>
            <a:ext cx="274320" cy="274320"/>
            <a:chOff x="7620000" y="2057400"/>
            <a:chExt cx="320912" cy="335280"/>
          </a:xfrm>
        </p:grpSpPr>
        <p:pic>
          <p:nvPicPr>
            <p:cNvPr id="428" name="Picture 427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29" name="Oval 428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4" name="Group 423"/>
          <p:cNvGrpSpPr/>
          <p:nvPr/>
        </p:nvGrpSpPr>
        <p:grpSpPr>
          <a:xfrm>
            <a:off x="4377068" y="5343214"/>
            <a:ext cx="274320" cy="274320"/>
            <a:chOff x="7620000" y="2057400"/>
            <a:chExt cx="320912" cy="335280"/>
          </a:xfrm>
        </p:grpSpPr>
        <p:pic>
          <p:nvPicPr>
            <p:cNvPr id="425" name="Picture 424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26" name="Oval 425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1" name="Group 420"/>
          <p:cNvGrpSpPr/>
          <p:nvPr/>
        </p:nvGrpSpPr>
        <p:grpSpPr>
          <a:xfrm>
            <a:off x="4928546" y="4744247"/>
            <a:ext cx="274320" cy="274320"/>
            <a:chOff x="7620000" y="2057400"/>
            <a:chExt cx="320912" cy="335280"/>
          </a:xfrm>
        </p:grpSpPr>
        <p:pic>
          <p:nvPicPr>
            <p:cNvPr id="422" name="Picture 421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23" name="Oval 422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8" name="Group 417"/>
          <p:cNvGrpSpPr/>
          <p:nvPr/>
        </p:nvGrpSpPr>
        <p:grpSpPr>
          <a:xfrm>
            <a:off x="4502895" y="4232113"/>
            <a:ext cx="274320" cy="274320"/>
            <a:chOff x="7620000" y="2057400"/>
            <a:chExt cx="320912" cy="335280"/>
          </a:xfrm>
        </p:grpSpPr>
        <p:pic>
          <p:nvPicPr>
            <p:cNvPr id="419" name="Picture 418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20" name="Oval 419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5" name="Group 414"/>
          <p:cNvGrpSpPr/>
          <p:nvPr/>
        </p:nvGrpSpPr>
        <p:grpSpPr>
          <a:xfrm>
            <a:off x="4191000" y="3733800"/>
            <a:ext cx="274320" cy="274320"/>
            <a:chOff x="7620000" y="2057400"/>
            <a:chExt cx="320912" cy="335280"/>
          </a:xfrm>
        </p:grpSpPr>
        <p:pic>
          <p:nvPicPr>
            <p:cNvPr id="416" name="Picture 415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17" name="Oval 416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2" name="Group 411"/>
          <p:cNvGrpSpPr/>
          <p:nvPr/>
        </p:nvGrpSpPr>
        <p:grpSpPr>
          <a:xfrm>
            <a:off x="4384513" y="1011866"/>
            <a:ext cx="274320" cy="274320"/>
            <a:chOff x="7620000" y="2057400"/>
            <a:chExt cx="320912" cy="335280"/>
          </a:xfrm>
        </p:grpSpPr>
        <p:pic>
          <p:nvPicPr>
            <p:cNvPr id="413" name="Picture 412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14" name="Oval 413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9" name="Group 408"/>
          <p:cNvGrpSpPr/>
          <p:nvPr/>
        </p:nvGrpSpPr>
        <p:grpSpPr>
          <a:xfrm>
            <a:off x="3843668" y="1447800"/>
            <a:ext cx="274320" cy="274320"/>
            <a:chOff x="7620000" y="2057400"/>
            <a:chExt cx="320912" cy="335280"/>
          </a:xfrm>
        </p:grpSpPr>
        <p:pic>
          <p:nvPicPr>
            <p:cNvPr id="410" name="Picture 409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11" name="Oval 410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6" name="Group 405"/>
          <p:cNvGrpSpPr/>
          <p:nvPr/>
        </p:nvGrpSpPr>
        <p:grpSpPr>
          <a:xfrm>
            <a:off x="4544008" y="2133600"/>
            <a:ext cx="274320" cy="274320"/>
            <a:chOff x="7620000" y="2057400"/>
            <a:chExt cx="320912" cy="335280"/>
          </a:xfrm>
        </p:grpSpPr>
        <p:pic>
          <p:nvPicPr>
            <p:cNvPr id="407" name="Picture 406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08" name="Oval 407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3" name="Group 402"/>
          <p:cNvGrpSpPr/>
          <p:nvPr/>
        </p:nvGrpSpPr>
        <p:grpSpPr>
          <a:xfrm>
            <a:off x="4242746" y="2656367"/>
            <a:ext cx="274320" cy="274320"/>
            <a:chOff x="7620000" y="2057400"/>
            <a:chExt cx="320912" cy="335280"/>
          </a:xfrm>
        </p:grpSpPr>
        <p:pic>
          <p:nvPicPr>
            <p:cNvPr id="404" name="Picture 403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405" name="Oval 404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1" name="Group 390"/>
          <p:cNvGrpSpPr/>
          <p:nvPr/>
        </p:nvGrpSpPr>
        <p:grpSpPr>
          <a:xfrm>
            <a:off x="3864934" y="3351381"/>
            <a:ext cx="274320" cy="274320"/>
            <a:chOff x="7620000" y="2057400"/>
            <a:chExt cx="320912" cy="335280"/>
          </a:xfrm>
        </p:grpSpPr>
        <p:pic>
          <p:nvPicPr>
            <p:cNvPr id="392" name="Picture 391" descr="Electron Ho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2057400"/>
              <a:ext cx="320912" cy="335280"/>
            </a:xfrm>
            <a:prstGeom prst="rect">
              <a:avLst/>
            </a:prstGeom>
          </p:spPr>
        </p:pic>
        <p:sp>
          <p:nvSpPr>
            <p:cNvPr id="393" name="Oval 392"/>
            <p:cNvSpPr/>
            <p:nvPr/>
          </p:nvSpPr>
          <p:spPr>
            <a:xfrm>
              <a:off x="7652043" y="2095500"/>
              <a:ext cx="256593" cy="26229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8" name="Group 477"/>
          <p:cNvGrpSpPr/>
          <p:nvPr/>
        </p:nvGrpSpPr>
        <p:grpSpPr>
          <a:xfrm>
            <a:off x="2364076" y="2763427"/>
            <a:ext cx="1136466" cy="1136466"/>
            <a:chOff x="2668876" y="2687227"/>
            <a:chExt cx="1136466" cy="1136466"/>
          </a:xfrm>
        </p:grpSpPr>
        <p:pic>
          <p:nvPicPr>
            <p:cNvPr id="261" name="Picture 260" descr="Picture1.em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24121" y="2926690"/>
              <a:ext cx="625976" cy="624789"/>
            </a:xfrm>
            <a:prstGeom prst="rect">
              <a:avLst/>
            </a:prstGeom>
          </p:spPr>
        </p:pic>
        <p:sp>
          <p:nvSpPr>
            <p:cNvPr id="262" name="TextBox 261"/>
            <p:cNvSpPr txBox="1"/>
            <p:nvPr/>
          </p:nvSpPr>
          <p:spPr>
            <a:xfrm>
              <a:off x="2959098" y="2990639"/>
              <a:ext cx="5036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Al</a:t>
              </a:r>
              <a:endPara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3" name="Oval 252"/>
            <p:cNvSpPr/>
            <p:nvPr/>
          </p:nvSpPr>
          <p:spPr>
            <a:xfrm>
              <a:off x="2668876" y="2687227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5" name="Group 264"/>
          <p:cNvGrpSpPr/>
          <p:nvPr/>
        </p:nvGrpSpPr>
        <p:grpSpPr>
          <a:xfrm>
            <a:off x="3316035" y="3008565"/>
            <a:ext cx="268035" cy="268035"/>
            <a:chOff x="7275765" y="2712401"/>
            <a:chExt cx="268035" cy="268035"/>
          </a:xfrm>
        </p:grpSpPr>
        <p:sp>
          <p:nvSpPr>
            <p:cNvPr id="256" name="Oval 255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4" name="Minus 263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69" name="Group 268"/>
          <p:cNvGrpSpPr/>
          <p:nvPr/>
        </p:nvGrpSpPr>
        <p:grpSpPr>
          <a:xfrm>
            <a:off x="2819400" y="3756377"/>
            <a:ext cx="268035" cy="268035"/>
            <a:chOff x="7275765" y="2712401"/>
            <a:chExt cx="268035" cy="268035"/>
          </a:xfrm>
        </p:grpSpPr>
        <p:sp>
          <p:nvSpPr>
            <p:cNvPr id="270" name="Oval 269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1" name="Minus 270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5" name="Group 274"/>
          <p:cNvGrpSpPr/>
          <p:nvPr/>
        </p:nvGrpSpPr>
        <p:grpSpPr>
          <a:xfrm>
            <a:off x="2286000" y="3380096"/>
            <a:ext cx="268035" cy="268035"/>
            <a:chOff x="7275765" y="2712401"/>
            <a:chExt cx="268035" cy="268035"/>
          </a:xfrm>
        </p:grpSpPr>
        <p:sp>
          <p:nvSpPr>
            <p:cNvPr id="276" name="Oval 275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7" name="Minus 276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11" name="Group 210"/>
          <p:cNvGrpSpPr/>
          <p:nvPr/>
        </p:nvGrpSpPr>
        <p:grpSpPr>
          <a:xfrm>
            <a:off x="3960466" y="1165540"/>
            <a:ext cx="1136466" cy="1136466"/>
            <a:chOff x="4265266" y="1089340"/>
            <a:chExt cx="1136466" cy="1136466"/>
          </a:xfrm>
        </p:grpSpPr>
        <p:grpSp>
          <p:nvGrpSpPr>
            <p:cNvPr id="247" name="Group 108"/>
            <p:cNvGrpSpPr/>
            <p:nvPr/>
          </p:nvGrpSpPr>
          <p:grpSpPr>
            <a:xfrm>
              <a:off x="4511619" y="1371600"/>
              <a:ext cx="625976" cy="668596"/>
              <a:chOff x="4660795" y="3237656"/>
              <a:chExt cx="625976" cy="668596"/>
            </a:xfrm>
          </p:grpSpPr>
          <p:grpSp>
            <p:nvGrpSpPr>
              <p:cNvPr id="248" name="Group 103"/>
              <p:cNvGrpSpPr/>
              <p:nvPr/>
            </p:nvGrpSpPr>
            <p:grpSpPr>
              <a:xfrm>
                <a:off x="4660795" y="3237656"/>
                <a:ext cx="625976" cy="668596"/>
                <a:chOff x="4660795" y="3237656"/>
                <a:chExt cx="625976" cy="668596"/>
              </a:xfrm>
            </p:grpSpPr>
            <p:pic>
              <p:nvPicPr>
                <p:cNvPr id="250" name="Picture 249" descr="Picture1.emf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660795" y="3237656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251" name="TextBox 250"/>
                <p:cNvSpPr txBox="1"/>
                <p:nvPr/>
              </p:nvSpPr>
              <p:spPr>
                <a:xfrm>
                  <a:off x="4737102" y="3506142"/>
                  <a:ext cx="4138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Si</a:t>
                  </a:r>
                  <a:endParaRPr lang="en-US" sz="2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49" name="Plus 248"/>
              <p:cNvSpPr/>
              <p:nvPr/>
            </p:nvSpPr>
            <p:spPr>
              <a:xfrm>
                <a:off x="4776537" y="3248526"/>
                <a:ext cx="381000" cy="38100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0" name="Oval 279"/>
            <p:cNvSpPr/>
            <p:nvPr/>
          </p:nvSpPr>
          <p:spPr>
            <a:xfrm>
              <a:off x="4265266" y="1089340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1" name="Group 264"/>
          <p:cNvGrpSpPr/>
          <p:nvPr/>
        </p:nvGrpSpPr>
        <p:grpSpPr>
          <a:xfrm>
            <a:off x="4953000" y="1564451"/>
            <a:ext cx="268035" cy="268035"/>
            <a:chOff x="7275765" y="2712401"/>
            <a:chExt cx="268035" cy="268035"/>
          </a:xfrm>
        </p:grpSpPr>
        <p:sp>
          <p:nvSpPr>
            <p:cNvPr id="291" name="Oval 290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2" name="Minus 291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82" name="Group 265"/>
          <p:cNvGrpSpPr/>
          <p:nvPr/>
        </p:nvGrpSpPr>
        <p:grpSpPr>
          <a:xfrm>
            <a:off x="4379025" y="1014350"/>
            <a:ext cx="268035" cy="268035"/>
            <a:chOff x="7275765" y="2712401"/>
            <a:chExt cx="268035" cy="268035"/>
          </a:xfrm>
        </p:grpSpPr>
        <p:sp>
          <p:nvSpPr>
            <p:cNvPr id="289" name="Oval 288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0" name="Minus 289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83" name="Group 268"/>
          <p:cNvGrpSpPr/>
          <p:nvPr/>
        </p:nvGrpSpPr>
        <p:grpSpPr>
          <a:xfrm>
            <a:off x="4548560" y="2126958"/>
            <a:ext cx="268035" cy="268035"/>
            <a:chOff x="7275765" y="2712401"/>
            <a:chExt cx="268035" cy="268035"/>
          </a:xfrm>
        </p:grpSpPr>
        <p:sp>
          <p:nvSpPr>
            <p:cNvPr id="287" name="Oval 286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8" name="Minus 287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84" name="Group 274"/>
          <p:cNvGrpSpPr/>
          <p:nvPr/>
        </p:nvGrpSpPr>
        <p:grpSpPr>
          <a:xfrm>
            <a:off x="3846765" y="1439897"/>
            <a:ext cx="268035" cy="268035"/>
            <a:chOff x="7275765" y="2712401"/>
            <a:chExt cx="268035" cy="268035"/>
          </a:xfrm>
        </p:grpSpPr>
        <p:sp>
          <p:nvSpPr>
            <p:cNvPr id="285" name="Oval 284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6" name="Minus 285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77" name="Group 476"/>
          <p:cNvGrpSpPr/>
          <p:nvPr/>
        </p:nvGrpSpPr>
        <p:grpSpPr>
          <a:xfrm>
            <a:off x="3955516" y="2777615"/>
            <a:ext cx="1136466" cy="1136466"/>
            <a:chOff x="4260316" y="2701415"/>
            <a:chExt cx="1136466" cy="1136466"/>
          </a:xfrm>
        </p:grpSpPr>
        <p:grpSp>
          <p:nvGrpSpPr>
            <p:cNvPr id="224" name="Group 118"/>
            <p:cNvGrpSpPr/>
            <p:nvPr/>
          </p:nvGrpSpPr>
          <p:grpSpPr>
            <a:xfrm>
              <a:off x="4511619" y="2980313"/>
              <a:ext cx="625976" cy="668596"/>
              <a:chOff x="4660795" y="3237656"/>
              <a:chExt cx="625976" cy="668596"/>
            </a:xfrm>
          </p:grpSpPr>
          <p:grpSp>
            <p:nvGrpSpPr>
              <p:cNvPr id="225" name="Group 103"/>
              <p:cNvGrpSpPr/>
              <p:nvPr/>
            </p:nvGrpSpPr>
            <p:grpSpPr>
              <a:xfrm>
                <a:off x="4660795" y="3237656"/>
                <a:ext cx="625976" cy="668596"/>
                <a:chOff x="4660795" y="3237656"/>
                <a:chExt cx="625976" cy="668596"/>
              </a:xfrm>
            </p:grpSpPr>
            <p:pic>
              <p:nvPicPr>
                <p:cNvPr id="227" name="Picture 226" descr="Picture1.emf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660795" y="3237656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228" name="TextBox 227"/>
                <p:cNvSpPr txBox="1"/>
                <p:nvPr/>
              </p:nvSpPr>
              <p:spPr>
                <a:xfrm>
                  <a:off x="4737102" y="3506142"/>
                  <a:ext cx="4138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Si</a:t>
                  </a:r>
                  <a:endParaRPr lang="en-US" sz="2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26" name="Plus 225"/>
              <p:cNvSpPr/>
              <p:nvPr/>
            </p:nvSpPr>
            <p:spPr>
              <a:xfrm>
                <a:off x="4776537" y="3248526"/>
                <a:ext cx="381000" cy="38100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4" name="Oval 293"/>
            <p:cNvSpPr/>
            <p:nvPr/>
          </p:nvSpPr>
          <p:spPr>
            <a:xfrm>
              <a:off x="4260316" y="2701415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6" name="Group 265"/>
          <p:cNvGrpSpPr/>
          <p:nvPr/>
        </p:nvGrpSpPr>
        <p:grpSpPr>
          <a:xfrm>
            <a:off x="4247947" y="2657957"/>
            <a:ext cx="268035" cy="268035"/>
            <a:chOff x="7275765" y="2712401"/>
            <a:chExt cx="268035" cy="268035"/>
          </a:xfrm>
        </p:grpSpPr>
        <p:sp>
          <p:nvSpPr>
            <p:cNvPr id="303" name="Oval 302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4" name="Minus 303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97" name="Group 268"/>
          <p:cNvGrpSpPr/>
          <p:nvPr/>
        </p:nvGrpSpPr>
        <p:grpSpPr>
          <a:xfrm>
            <a:off x="4206766" y="3733800"/>
            <a:ext cx="268035" cy="268035"/>
            <a:chOff x="7275765" y="2712401"/>
            <a:chExt cx="268035" cy="268035"/>
          </a:xfrm>
        </p:grpSpPr>
        <p:sp>
          <p:nvSpPr>
            <p:cNvPr id="301" name="Oval 300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2" name="Minus 301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98" name="Group 274"/>
          <p:cNvGrpSpPr/>
          <p:nvPr/>
        </p:nvGrpSpPr>
        <p:grpSpPr>
          <a:xfrm>
            <a:off x="3862531" y="3360663"/>
            <a:ext cx="268035" cy="268035"/>
            <a:chOff x="7275765" y="2712401"/>
            <a:chExt cx="268035" cy="268035"/>
          </a:xfrm>
        </p:grpSpPr>
        <p:sp>
          <p:nvSpPr>
            <p:cNvPr id="299" name="Oval 298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0" name="Minus 299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72" name="Group 471"/>
          <p:cNvGrpSpPr/>
          <p:nvPr/>
        </p:nvGrpSpPr>
        <p:grpSpPr>
          <a:xfrm>
            <a:off x="2360266" y="4349115"/>
            <a:ext cx="1136466" cy="1136466"/>
            <a:chOff x="2665066" y="4272915"/>
            <a:chExt cx="1136466" cy="1136466"/>
          </a:xfrm>
        </p:grpSpPr>
        <p:grpSp>
          <p:nvGrpSpPr>
            <p:cNvPr id="5" name="Group 107"/>
            <p:cNvGrpSpPr/>
            <p:nvPr/>
          </p:nvGrpSpPr>
          <p:grpSpPr>
            <a:xfrm>
              <a:off x="2934928" y="4533056"/>
              <a:ext cx="625976" cy="668596"/>
              <a:chOff x="4660795" y="3237656"/>
              <a:chExt cx="625976" cy="668596"/>
            </a:xfrm>
          </p:grpSpPr>
          <p:grpSp>
            <p:nvGrpSpPr>
              <p:cNvPr id="6" name="Group 103"/>
              <p:cNvGrpSpPr/>
              <p:nvPr/>
            </p:nvGrpSpPr>
            <p:grpSpPr>
              <a:xfrm>
                <a:off x="4660795" y="3237656"/>
                <a:ext cx="625976" cy="668596"/>
                <a:chOff x="4660795" y="3237656"/>
                <a:chExt cx="625976" cy="668596"/>
              </a:xfrm>
            </p:grpSpPr>
            <p:pic>
              <p:nvPicPr>
                <p:cNvPr id="75" name="Picture 74" descr="Picture1.emf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660795" y="3237656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4737102" y="3506142"/>
                  <a:ext cx="4138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Si</a:t>
                  </a:r>
                  <a:endParaRPr lang="en-US" sz="2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95" name="Plus 94"/>
              <p:cNvSpPr/>
              <p:nvPr/>
            </p:nvSpPr>
            <p:spPr>
              <a:xfrm>
                <a:off x="4776537" y="3248526"/>
                <a:ext cx="381000" cy="38100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8" name="Oval 307"/>
            <p:cNvSpPr/>
            <p:nvPr/>
          </p:nvSpPr>
          <p:spPr>
            <a:xfrm>
              <a:off x="2665066" y="4272915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9" name="Group 264"/>
          <p:cNvGrpSpPr/>
          <p:nvPr/>
        </p:nvGrpSpPr>
        <p:grpSpPr>
          <a:xfrm>
            <a:off x="3310250" y="4622413"/>
            <a:ext cx="268035" cy="268035"/>
            <a:chOff x="7275765" y="2712401"/>
            <a:chExt cx="268035" cy="268035"/>
          </a:xfrm>
        </p:grpSpPr>
        <p:sp>
          <p:nvSpPr>
            <p:cNvPr id="319" name="Oval 318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0" name="Minus 319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10" name="Group 265"/>
          <p:cNvGrpSpPr/>
          <p:nvPr/>
        </p:nvGrpSpPr>
        <p:grpSpPr>
          <a:xfrm>
            <a:off x="2674960" y="4216975"/>
            <a:ext cx="268035" cy="268035"/>
            <a:chOff x="7275765" y="2712401"/>
            <a:chExt cx="268035" cy="268035"/>
          </a:xfrm>
        </p:grpSpPr>
        <p:sp>
          <p:nvSpPr>
            <p:cNvPr id="317" name="Oval 316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8" name="Minus 317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11" name="Group 268"/>
          <p:cNvGrpSpPr/>
          <p:nvPr/>
        </p:nvGrpSpPr>
        <p:grpSpPr>
          <a:xfrm>
            <a:off x="2790700" y="5342065"/>
            <a:ext cx="268035" cy="268035"/>
            <a:chOff x="7275765" y="2712401"/>
            <a:chExt cx="268035" cy="268035"/>
          </a:xfrm>
        </p:grpSpPr>
        <p:sp>
          <p:nvSpPr>
            <p:cNvPr id="315" name="Oval 314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6" name="Minus 315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12" name="Group 274"/>
          <p:cNvGrpSpPr/>
          <p:nvPr/>
        </p:nvGrpSpPr>
        <p:grpSpPr>
          <a:xfrm>
            <a:off x="2265615" y="4933950"/>
            <a:ext cx="268035" cy="268035"/>
            <a:chOff x="7275765" y="2712401"/>
            <a:chExt cx="268035" cy="268035"/>
          </a:xfrm>
        </p:grpSpPr>
        <p:sp>
          <p:nvSpPr>
            <p:cNvPr id="313" name="Oval 312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4" name="Minus 313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71" name="Group 470"/>
          <p:cNvGrpSpPr/>
          <p:nvPr/>
        </p:nvGrpSpPr>
        <p:grpSpPr>
          <a:xfrm>
            <a:off x="3940607" y="4342190"/>
            <a:ext cx="1136466" cy="1136466"/>
            <a:chOff x="4245407" y="4265990"/>
            <a:chExt cx="1136466" cy="1136466"/>
          </a:xfrm>
        </p:grpSpPr>
        <p:grpSp>
          <p:nvGrpSpPr>
            <p:cNvPr id="236" name="Group 123"/>
            <p:cNvGrpSpPr/>
            <p:nvPr/>
          </p:nvGrpSpPr>
          <p:grpSpPr>
            <a:xfrm>
              <a:off x="4495800" y="4547610"/>
              <a:ext cx="625976" cy="668596"/>
              <a:chOff x="4660795" y="3237656"/>
              <a:chExt cx="625976" cy="668596"/>
            </a:xfrm>
          </p:grpSpPr>
          <p:grpSp>
            <p:nvGrpSpPr>
              <p:cNvPr id="237" name="Group 103"/>
              <p:cNvGrpSpPr/>
              <p:nvPr/>
            </p:nvGrpSpPr>
            <p:grpSpPr>
              <a:xfrm>
                <a:off x="4660795" y="3237656"/>
                <a:ext cx="625976" cy="668596"/>
                <a:chOff x="4660795" y="3237656"/>
                <a:chExt cx="625976" cy="668596"/>
              </a:xfrm>
            </p:grpSpPr>
            <p:pic>
              <p:nvPicPr>
                <p:cNvPr id="239" name="Picture 238" descr="Picture1.emf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660795" y="3237656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240" name="TextBox 239"/>
                <p:cNvSpPr txBox="1"/>
                <p:nvPr/>
              </p:nvSpPr>
              <p:spPr>
                <a:xfrm>
                  <a:off x="4737102" y="3506142"/>
                  <a:ext cx="4138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Si</a:t>
                  </a:r>
                  <a:endParaRPr lang="en-US" sz="2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38" name="Plus 237"/>
              <p:cNvSpPr/>
              <p:nvPr/>
            </p:nvSpPr>
            <p:spPr>
              <a:xfrm>
                <a:off x="4776537" y="3248526"/>
                <a:ext cx="381000" cy="38100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2" name="Oval 321"/>
            <p:cNvSpPr/>
            <p:nvPr/>
          </p:nvSpPr>
          <p:spPr>
            <a:xfrm>
              <a:off x="4245407" y="4265990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3" name="Group 264"/>
          <p:cNvGrpSpPr/>
          <p:nvPr/>
        </p:nvGrpSpPr>
        <p:grpSpPr>
          <a:xfrm>
            <a:off x="4927213" y="4739557"/>
            <a:ext cx="268035" cy="268035"/>
            <a:chOff x="7275765" y="2712401"/>
            <a:chExt cx="268035" cy="268035"/>
          </a:xfrm>
        </p:grpSpPr>
        <p:sp>
          <p:nvSpPr>
            <p:cNvPr id="333" name="Oval 332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4" name="Minus 333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24" name="Group 265"/>
          <p:cNvGrpSpPr/>
          <p:nvPr/>
        </p:nvGrpSpPr>
        <p:grpSpPr>
          <a:xfrm>
            <a:off x="4495800" y="4241413"/>
            <a:ext cx="268035" cy="268035"/>
            <a:chOff x="7275765" y="2712401"/>
            <a:chExt cx="268035" cy="268035"/>
          </a:xfrm>
        </p:grpSpPr>
        <p:sp>
          <p:nvSpPr>
            <p:cNvPr id="331" name="Oval 330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2" name="Minus 331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25" name="Group 268"/>
          <p:cNvGrpSpPr/>
          <p:nvPr/>
        </p:nvGrpSpPr>
        <p:grpSpPr>
          <a:xfrm>
            <a:off x="4371041" y="5335140"/>
            <a:ext cx="268035" cy="268035"/>
            <a:chOff x="7275765" y="2712401"/>
            <a:chExt cx="268035" cy="268035"/>
          </a:xfrm>
        </p:grpSpPr>
        <p:sp>
          <p:nvSpPr>
            <p:cNvPr id="329" name="Oval 328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0" name="Minus 329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26" name="Group 274"/>
          <p:cNvGrpSpPr/>
          <p:nvPr/>
        </p:nvGrpSpPr>
        <p:grpSpPr>
          <a:xfrm>
            <a:off x="3821673" y="4876800"/>
            <a:ext cx="268035" cy="268035"/>
            <a:chOff x="7275765" y="2712401"/>
            <a:chExt cx="268035" cy="268035"/>
          </a:xfrm>
        </p:grpSpPr>
        <p:sp>
          <p:nvSpPr>
            <p:cNvPr id="327" name="Oval 326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8" name="Minus 327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73" name="Group 472"/>
          <p:cNvGrpSpPr/>
          <p:nvPr/>
        </p:nvGrpSpPr>
        <p:grpSpPr>
          <a:xfrm>
            <a:off x="708675" y="4326424"/>
            <a:ext cx="1136466" cy="1136466"/>
            <a:chOff x="1013475" y="4250224"/>
            <a:chExt cx="1136466" cy="1136466"/>
          </a:xfrm>
        </p:grpSpPr>
        <p:grpSp>
          <p:nvGrpSpPr>
            <p:cNvPr id="20" name="Group 123"/>
            <p:cNvGrpSpPr/>
            <p:nvPr/>
          </p:nvGrpSpPr>
          <p:grpSpPr>
            <a:xfrm>
              <a:off x="1284486" y="4508175"/>
              <a:ext cx="625976" cy="668596"/>
              <a:chOff x="4660795" y="3237656"/>
              <a:chExt cx="625976" cy="668596"/>
            </a:xfrm>
          </p:grpSpPr>
          <p:grpSp>
            <p:nvGrpSpPr>
              <p:cNvPr id="21" name="Group 103"/>
              <p:cNvGrpSpPr/>
              <p:nvPr/>
            </p:nvGrpSpPr>
            <p:grpSpPr>
              <a:xfrm>
                <a:off x="4660795" y="3237656"/>
                <a:ext cx="625976" cy="668596"/>
                <a:chOff x="4660795" y="3237656"/>
                <a:chExt cx="625976" cy="668596"/>
              </a:xfrm>
            </p:grpSpPr>
            <p:pic>
              <p:nvPicPr>
                <p:cNvPr id="127" name="Picture 126" descr="Picture1.emf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660795" y="3237656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128" name="TextBox 127"/>
                <p:cNvSpPr txBox="1"/>
                <p:nvPr/>
              </p:nvSpPr>
              <p:spPr>
                <a:xfrm>
                  <a:off x="4737102" y="3506142"/>
                  <a:ext cx="4138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Si</a:t>
                  </a:r>
                  <a:endParaRPr lang="en-US" sz="2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6" name="Plus 125"/>
              <p:cNvSpPr/>
              <p:nvPr/>
            </p:nvSpPr>
            <p:spPr>
              <a:xfrm>
                <a:off x="4776537" y="3248526"/>
                <a:ext cx="381000" cy="38100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6" name="Oval 335"/>
            <p:cNvSpPr/>
            <p:nvPr/>
          </p:nvSpPr>
          <p:spPr>
            <a:xfrm>
              <a:off x="1013475" y="4250224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7" name="Group 264"/>
          <p:cNvGrpSpPr/>
          <p:nvPr/>
        </p:nvGrpSpPr>
        <p:grpSpPr>
          <a:xfrm>
            <a:off x="1644868" y="4572000"/>
            <a:ext cx="268035" cy="268035"/>
            <a:chOff x="7275765" y="2712401"/>
            <a:chExt cx="268035" cy="268035"/>
          </a:xfrm>
        </p:grpSpPr>
        <p:sp>
          <p:nvSpPr>
            <p:cNvPr id="347" name="Oval 346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8" name="Minus 347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38" name="Group 265"/>
          <p:cNvGrpSpPr/>
          <p:nvPr/>
        </p:nvGrpSpPr>
        <p:grpSpPr>
          <a:xfrm>
            <a:off x="990600" y="4191000"/>
            <a:ext cx="268035" cy="268035"/>
            <a:chOff x="7275765" y="2712401"/>
            <a:chExt cx="268035" cy="268035"/>
          </a:xfrm>
        </p:grpSpPr>
        <p:sp>
          <p:nvSpPr>
            <p:cNvPr id="345" name="Oval 344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6" name="Minus 345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39" name="Group 268"/>
          <p:cNvGrpSpPr/>
          <p:nvPr/>
        </p:nvGrpSpPr>
        <p:grpSpPr>
          <a:xfrm>
            <a:off x="1139109" y="5319374"/>
            <a:ext cx="268035" cy="268035"/>
            <a:chOff x="7275765" y="2712401"/>
            <a:chExt cx="268035" cy="268035"/>
          </a:xfrm>
        </p:grpSpPr>
        <p:sp>
          <p:nvSpPr>
            <p:cNvPr id="343" name="Oval 342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4" name="Minus 343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40" name="Group 274"/>
          <p:cNvGrpSpPr/>
          <p:nvPr/>
        </p:nvGrpSpPr>
        <p:grpSpPr>
          <a:xfrm>
            <a:off x="558209" y="4724400"/>
            <a:ext cx="268035" cy="268035"/>
            <a:chOff x="7275765" y="2712401"/>
            <a:chExt cx="268035" cy="268035"/>
          </a:xfrm>
        </p:grpSpPr>
        <p:sp>
          <p:nvSpPr>
            <p:cNvPr id="341" name="Oval 340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2" name="Minus 341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74" name="Group 473"/>
          <p:cNvGrpSpPr/>
          <p:nvPr/>
        </p:nvGrpSpPr>
        <p:grpSpPr>
          <a:xfrm>
            <a:off x="715398" y="2757756"/>
            <a:ext cx="1136466" cy="1136466"/>
            <a:chOff x="1020198" y="2681556"/>
            <a:chExt cx="1136466" cy="1136466"/>
          </a:xfrm>
        </p:grpSpPr>
        <p:grpSp>
          <p:nvGrpSpPr>
            <p:cNvPr id="15" name="Group 118"/>
            <p:cNvGrpSpPr/>
            <p:nvPr/>
          </p:nvGrpSpPr>
          <p:grpSpPr>
            <a:xfrm>
              <a:off x="1284486" y="2940878"/>
              <a:ext cx="625976" cy="668596"/>
              <a:chOff x="4660795" y="3237656"/>
              <a:chExt cx="625976" cy="668596"/>
            </a:xfrm>
          </p:grpSpPr>
          <p:grpSp>
            <p:nvGrpSpPr>
              <p:cNvPr id="16" name="Group 103"/>
              <p:cNvGrpSpPr/>
              <p:nvPr/>
            </p:nvGrpSpPr>
            <p:grpSpPr>
              <a:xfrm>
                <a:off x="4660795" y="3237656"/>
                <a:ext cx="625976" cy="668596"/>
                <a:chOff x="4660795" y="3237656"/>
                <a:chExt cx="625976" cy="668596"/>
              </a:xfrm>
            </p:grpSpPr>
            <p:pic>
              <p:nvPicPr>
                <p:cNvPr id="122" name="Picture 121" descr="Picture1.emf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660795" y="3237656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123" name="TextBox 122"/>
                <p:cNvSpPr txBox="1"/>
                <p:nvPr/>
              </p:nvSpPr>
              <p:spPr>
                <a:xfrm>
                  <a:off x="4737102" y="3506142"/>
                  <a:ext cx="4138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Si</a:t>
                  </a:r>
                  <a:endParaRPr lang="en-US" sz="2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1" name="Plus 120"/>
              <p:cNvSpPr/>
              <p:nvPr/>
            </p:nvSpPr>
            <p:spPr>
              <a:xfrm>
                <a:off x="4776537" y="3248526"/>
                <a:ext cx="381000" cy="38100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0" name="Oval 349"/>
            <p:cNvSpPr/>
            <p:nvPr/>
          </p:nvSpPr>
          <p:spPr>
            <a:xfrm>
              <a:off x="1020198" y="2681556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1" name="Group 264"/>
          <p:cNvGrpSpPr/>
          <p:nvPr/>
        </p:nvGrpSpPr>
        <p:grpSpPr>
          <a:xfrm>
            <a:off x="1636965" y="2971800"/>
            <a:ext cx="268035" cy="268035"/>
            <a:chOff x="7275765" y="2712401"/>
            <a:chExt cx="268035" cy="268035"/>
          </a:xfrm>
        </p:grpSpPr>
        <p:sp>
          <p:nvSpPr>
            <p:cNvPr id="361" name="Oval 360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2" name="Minus 361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52" name="Group 265"/>
          <p:cNvGrpSpPr/>
          <p:nvPr/>
        </p:nvGrpSpPr>
        <p:grpSpPr>
          <a:xfrm>
            <a:off x="992063" y="2622332"/>
            <a:ext cx="268035" cy="268035"/>
            <a:chOff x="7275765" y="2712401"/>
            <a:chExt cx="268035" cy="268035"/>
          </a:xfrm>
        </p:grpSpPr>
        <p:sp>
          <p:nvSpPr>
            <p:cNvPr id="359" name="Oval 358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0" name="Minus 359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53" name="Group 268"/>
          <p:cNvGrpSpPr/>
          <p:nvPr/>
        </p:nvGrpSpPr>
        <p:grpSpPr>
          <a:xfrm>
            <a:off x="1284867" y="3718034"/>
            <a:ext cx="268035" cy="268035"/>
            <a:chOff x="7275765" y="2712401"/>
            <a:chExt cx="268035" cy="268035"/>
          </a:xfrm>
        </p:grpSpPr>
        <p:sp>
          <p:nvSpPr>
            <p:cNvPr id="357" name="Oval 356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8" name="Minus 357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54" name="Group 274"/>
          <p:cNvGrpSpPr/>
          <p:nvPr/>
        </p:nvGrpSpPr>
        <p:grpSpPr>
          <a:xfrm>
            <a:off x="564932" y="3139966"/>
            <a:ext cx="268035" cy="268035"/>
            <a:chOff x="7275765" y="2712401"/>
            <a:chExt cx="268035" cy="268035"/>
          </a:xfrm>
        </p:grpSpPr>
        <p:sp>
          <p:nvSpPr>
            <p:cNvPr id="355" name="Oval 354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6" name="Minus 355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75" name="Group 474"/>
          <p:cNvGrpSpPr/>
          <p:nvPr/>
        </p:nvGrpSpPr>
        <p:grpSpPr>
          <a:xfrm>
            <a:off x="712768" y="1177415"/>
            <a:ext cx="1136466" cy="1136466"/>
            <a:chOff x="1017568" y="1101215"/>
            <a:chExt cx="1136466" cy="1136466"/>
          </a:xfrm>
        </p:grpSpPr>
        <p:grpSp>
          <p:nvGrpSpPr>
            <p:cNvPr id="210" name="Group 108"/>
            <p:cNvGrpSpPr/>
            <p:nvPr/>
          </p:nvGrpSpPr>
          <p:grpSpPr>
            <a:xfrm>
              <a:off x="1284486" y="1332165"/>
              <a:ext cx="625976" cy="668596"/>
              <a:chOff x="4660795" y="3237656"/>
              <a:chExt cx="625976" cy="668596"/>
            </a:xfrm>
          </p:grpSpPr>
          <p:grpSp>
            <p:nvGrpSpPr>
              <p:cNvPr id="213" name="Group 103"/>
              <p:cNvGrpSpPr/>
              <p:nvPr/>
            </p:nvGrpSpPr>
            <p:grpSpPr>
              <a:xfrm>
                <a:off x="4660795" y="3237656"/>
                <a:ext cx="625976" cy="668596"/>
                <a:chOff x="4660795" y="3237656"/>
                <a:chExt cx="625976" cy="668596"/>
              </a:xfrm>
            </p:grpSpPr>
            <p:pic>
              <p:nvPicPr>
                <p:cNvPr id="215" name="Picture 214" descr="Picture1.emf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660795" y="3237656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216" name="TextBox 215"/>
                <p:cNvSpPr txBox="1"/>
                <p:nvPr/>
              </p:nvSpPr>
              <p:spPr>
                <a:xfrm>
                  <a:off x="4737102" y="3506142"/>
                  <a:ext cx="4138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Si</a:t>
                  </a:r>
                  <a:endParaRPr lang="en-US" sz="2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14" name="Plus 213"/>
              <p:cNvSpPr/>
              <p:nvPr/>
            </p:nvSpPr>
            <p:spPr>
              <a:xfrm>
                <a:off x="4776537" y="3248526"/>
                <a:ext cx="381000" cy="38100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4" name="Oval 363"/>
            <p:cNvSpPr/>
            <p:nvPr/>
          </p:nvSpPr>
          <p:spPr>
            <a:xfrm>
              <a:off x="1017568" y="1101215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5" name="Group 264"/>
          <p:cNvGrpSpPr/>
          <p:nvPr/>
        </p:nvGrpSpPr>
        <p:grpSpPr>
          <a:xfrm>
            <a:off x="1669960" y="1481730"/>
            <a:ext cx="268035" cy="268035"/>
            <a:chOff x="7275765" y="2712401"/>
            <a:chExt cx="268035" cy="268035"/>
          </a:xfrm>
        </p:grpSpPr>
        <p:sp>
          <p:nvSpPr>
            <p:cNvPr id="375" name="Oval 374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6" name="Minus 375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66" name="Group 265"/>
          <p:cNvGrpSpPr/>
          <p:nvPr/>
        </p:nvGrpSpPr>
        <p:grpSpPr>
          <a:xfrm>
            <a:off x="1131327" y="1026225"/>
            <a:ext cx="268035" cy="268035"/>
            <a:chOff x="7275765" y="2712401"/>
            <a:chExt cx="268035" cy="268035"/>
          </a:xfrm>
        </p:grpSpPr>
        <p:sp>
          <p:nvSpPr>
            <p:cNvPr id="373" name="Oval 372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4" name="Minus 373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67" name="Group 268"/>
          <p:cNvGrpSpPr/>
          <p:nvPr/>
        </p:nvGrpSpPr>
        <p:grpSpPr>
          <a:xfrm>
            <a:off x="1332165" y="2123067"/>
            <a:ext cx="268035" cy="268035"/>
            <a:chOff x="7275765" y="2712401"/>
            <a:chExt cx="268035" cy="268035"/>
          </a:xfrm>
        </p:grpSpPr>
        <p:sp>
          <p:nvSpPr>
            <p:cNvPr id="371" name="Oval 370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2" name="Minus 371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68" name="Group 274"/>
          <p:cNvGrpSpPr/>
          <p:nvPr/>
        </p:nvGrpSpPr>
        <p:grpSpPr>
          <a:xfrm>
            <a:off x="562302" y="1559625"/>
            <a:ext cx="268035" cy="268035"/>
            <a:chOff x="7275765" y="2712401"/>
            <a:chExt cx="268035" cy="268035"/>
          </a:xfrm>
        </p:grpSpPr>
        <p:sp>
          <p:nvSpPr>
            <p:cNvPr id="369" name="Oval 368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0" name="Minus 369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76" name="Group 475"/>
          <p:cNvGrpSpPr/>
          <p:nvPr/>
        </p:nvGrpSpPr>
        <p:grpSpPr>
          <a:xfrm>
            <a:off x="2335147" y="1202224"/>
            <a:ext cx="1136466" cy="1136466"/>
            <a:chOff x="2639947" y="1126024"/>
            <a:chExt cx="1136466" cy="1136466"/>
          </a:xfrm>
        </p:grpSpPr>
        <p:grpSp>
          <p:nvGrpSpPr>
            <p:cNvPr id="8" name="Group 108"/>
            <p:cNvGrpSpPr/>
            <p:nvPr/>
          </p:nvGrpSpPr>
          <p:grpSpPr>
            <a:xfrm>
              <a:off x="2911419" y="1371600"/>
              <a:ext cx="625976" cy="668596"/>
              <a:chOff x="4660795" y="3237656"/>
              <a:chExt cx="625976" cy="668596"/>
            </a:xfrm>
          </p:grpSpPr>
          <p:grpSp>
            <p:nvGrpSpPr>
              <p:cNvPr id="9" name="Group 103"/>
              <p:cNvGrpSpPr/>
              <p:nvPr/>
            </p:nvGrpSpPr>
            <p:grpSpPr>
              <a:xfrm>
                <a:off x="4660795" y="3237656"/>
                <a:ext cx="625976" cy="668596"/>
                <a:chOff x="4660795" y="3237656"/>
                <a:chExt cx="625976" cy="668596"/>
              </a:xfrm>
            </p:grpSpPr>
            <p:pic>
              <p:nvPicPr>
                <p:cNvPr id="112" name="Picture 111" descr="Picture1.emf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660795" y="3237656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113" name="TextBox 112"/>
                <p:cNvSpPr txBox="1"/>
                <p:nvPr/>
              </p:nvSpPr>
              <p:spPr>
                <a:xfrm>
                  <a:off x="4737102" y="3506142"/>
                  <a:ext cx="4138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Si</a:t>
                  </a:r>
                  <a:endParaRPr lang="en-US" sz="2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11" name="Plus 110"/>
              <p:cNvSpPr/>
              <p:nvPr/>
            </p:nvSpPr>
            <p:spPr>
              <a:xfrm>
                <a:off x="4776537" y="3248526"/>
                <a:ext cx="381000" cy="38100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8" name="Oval 377"/>
            <p:cNvSpPr/>
            <p:nvPr/>
          </p:nvSpPr>
          <p:spPr>
            <a:xfrm>
              <a:off x="2639947" y="1126024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9" name="Group 264"/>
          <p:cNvGrpSpPr/>
          <p:nvPr/>
        </p:nvGrpSpPr>
        <p:grpSpPr>
          <a:xfrm>
            <a:off x="3308105" y="1695731"/>
            <a:ext cx="268035" cy="268035"/>
            <a:chOff x="7275765" y="2712401"/>
            <a:chExt cx="268035" cy="268035"/>
          </a:xfrm>
        </p:grpSpPr>
        <p:sp>
          <p:nvSpPr>
            <p:cNvPr id="389" name="Oval 388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0" name="Minus 389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80" name="Group 265"/>
          <p:cNvGrpSpPr/>
          <p:nvPr/>
        </p:nvGrpSpPr>
        <p:grpSpPr>
          <a:xfrm>
            <a:off x="2753706" y="1051034"/>
            <a:ext cx="268035" cy="268035"/>
            <a:chOff x="7275765" y="2712401"/>
            <a:chExt cx="268035" cy="268035"/>
          </a:xfrm>
        </p:grpSpPr>
        <p:sp>
          <p:nvSpPr>
            <p:cNvPr id="387" name="Oval 386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8" name="Minus 387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81" name="Group 268"/>
          <p:cNvGrpSpPr/>
          <p:nvPr/>
        </p:nvGrpSpPr>
        <p:grpSpPr>
          <a:xfrm>
            <a:off x="2765581" y="2195174"/>
            <a:ext cx="268035" cy="268035"/>
            <a:chOff x="7275765" y="2712401"/>
            <a:chExt cx="268035" cy="268035"/>
          </a:xfrm>
        </p:grpSpPr>
        <p:sp>
          <p:nvSpPr>
            <p:cNvPr id="385" name="Oval 384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6" name="Minus 385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82" name="Group 274"/>
          <p:cNvGrpSpPr/>
          <p:nvPr/>
        </p:nvGrpSpPr>
        <p:grpSpPr>
          <a:xfrm>
            <a:off x="2237096" y="1757860"/>
            <a:ext cx="268035" cy="268035"/>
            <a:chOff x="7275765" y="2712401"/>
            <a:chExt cx="268035" cy="268035"/>
          </a:xfrm>
        </p:grpSpPr>
        <p:sp>
          <p:nvSpPr>
            <p:cNvPr id="383" name="Oval 382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4" name="Minus 383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95" name="Group 264"/>
          <p:cNvGrpSpPr/>
          <p:nvPr/>
        </p:nvGrpSpPr>
        <p:grpSpPr>
          <a:xfrm>
            <a:off x="4912056" y="3200400"/>
            <a:ext cx="274320" cy="274320"/>
            <a:chOff x="7275765" y="2712401"/>
            <a:chExt cx="268035" cy="268035"/>
          </a:xfrm>
        </p:grpSpPr>
        <p:sp>
          <p:nvSpPr>
            <p:cNvPr id="305" name="Oval 304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6" name="Minus 305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93" name="Group 492"/>
          <p:cNvGrpSpPr/>
          <p:nvPr/>
        </p:nvGrpSpPr>
        <p:grpSpPr>
          <a:xfrm>
            <a:off x="2666206" y="2266950"/>
            <a:ext cx="477044" cy="553244"/>
            <a:chOff x="2971006" y="2190750"/>
            <a:chExt cx="477044" cy="553244"/>
          </a:xfrm>
        </p:grpSpPr>
        <p:cxnSp>
          <p:nvCxnSpPr>
            <p:cNvPr id="491" name="Straight Connector 490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Straight Connector 491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4" name="Group 493"/>
          <p:cNvGrpSpPr/>
          <p:nvPr/>
        </p:nvGrpSpPr>
        <p:grpSpPr>
          <a:xfrm>
            <a:off x="2667000" y="3828256"/>
            <a:ext cx="477044" cy="553244"/>
            <a:chOff x="2971006" y="2190750"/>
            <a:chExt cx="477044" cy="553244"/>
          </a:xfrm>
        </p:grpSpPr>
        <p:cxnSp>
          <p:nvCxnSpPr>
            <p:cNvPr id="495" name="Straight Connector 494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6" name="Straight Connector 495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7" name="Rectangle 526"/>
          <p:cNvSpPr/>
          <p:nvPr/>
        </p:nvSpPr>
        <p:spPr>
          <a:xfrm>
            <a:off x="457200" y="838200"/>
            <a:ext cx="48768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TextBox 541"/>
          <p:cNvSpPr txBox="1"/>
          <p:nvPr/>
        </p:nvSpPr>
        <p:spPr>
          <a:xfrm>
            <a:off x="1613907" y="1600200"/>
            <a:ext cx="3962400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Al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পারমানবিক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সংখ্যা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13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3" name="TextBox 542"/>
          <p:cNvSpPr txBox="1"/>
          <p:nvPr/>
        </p:nvSpPr>
        <p:spPr>
          <a:xfrm>
            <a:off x="986589" y="2463225"/>
            <a:ext cx="458971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সর্ববহিঃস্থ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কক্ষপথে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টি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44" name="Group 543"/>
          <p:cNvGrpSpPr/>
          <p:nvPr/>
        </p:nvGrpSpPr>
        <p:grpSpPr>
          <a:xfrm>
            <a:off x="6090650" y="1219200"/>
            <a:ext cx="2138950" cy="2057400"/>
            <a:chOff x="5867400" y="838200"/>
            <a:chExt cx="2138950" cy="2057400"/>
          </a:xfrm>
        </p:grpSpPr>
        <p:sp>
          <p:nvSpPr>
            <p:cNvPr id="545" name="Rectangle 544"/>
            <p:cNvSpPr/>
            <p:nvPr/>
          </p:nvSpPr>
          <p:spPr>
            <a:xfrm>
              <a:off x="5867400" y="838200"/>
              <a:ext cx="2133600" cy="20574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6" name="Group 32"/>
            <p:cNvGrpSpPr/>
            <p:nvPr/>
          </p:nvGrpSpPr>
          <p:grpSpPr>
            <a:xfrm>
              <a:off x="5867400" y="990600"/>
              <a:ext cx="2138950" cy="1884668"/>
              <a:chOff x="2204451" y="1634340"/>
              <a:chExt cx="2138950" cy="1884668"/>
            </a:xfrm>
          </p:grpSpPr>
          <p:grpSp>
            <p:nvGrpSpPr>
              <p:cNvPr id="547" name="Group 31"/>
              <p:cNvGrpSpPr/>
              <p:nvPr/>
            </p:nvGrpSpPr>
            <p:grpSpPr>
              <a:xfrm>
                <a:off x="2204451" y="1634340"/>
                <a:ext cx="2138950" cy="1884668"/>
                <a:chOff x="2574759" y="1960625"/>
                <a:chExt cx="1398333" cy="1232098"/>
              </a:xfrm>
            </p:grpSpPr>
            <p:sp>
              <p:nvSpPr>
                <p:cNvPr id="551" name="Oval 550"/>
                <p:cNvSpPr/>
                <p:nvPr/>
              </p:nvSpPr>
              <p:spPr>
                <a:xfrm>
                  <a:off x="2716333" y="1960625"/>
                  <a:ext cx="1136466" cy="1136466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2" name="Oval 551"/>
                <p:cNvSpPr/>
                <p:nvPr/>
              </p:nvSpPr>
              <p:spPr>
                <a:xfrm flipH="1">
                  <a:off x="3171222" y="2924688"/>
                  <a:ext cx="268035" cy="26803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33CC33"/>
                    </a:gs>
                    <a:gs pos="100000">
                      <a:srgbClr val="156B13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3" name="Oval 552"/>
                <p:cNvSpPr/>
                <p:nvPr/>
              </p:nvSpPr>
              <p:spPr>
                <a:xfrm flipH="1">
                  <a:off x="3705057" y="2312036"/>
                  <a:ext cx="268035" cy="26803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33CC33"/>
                    </a:gs>
                    <a:gs pos="100000">
                      <a:srgbClr val="156B13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54" name="Oval 553"/>
                <p:cNvSpPr/>
                <p:nvPr/>
              </p:nvSpPr>
              <p:spPr>
                <a:xfrm flipH="1">
                  <a:off x="2574759" y="2263442"/>
                  <a:ext cx="268035" cy="26803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33CC33"/>
                    </a:gs>
                    <a:gs pos="100000">
                      <a:srgbClr val="156B13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8" name="Group 30"/>
              <p:cNvGrpSpPr/>
              <p:nvPr/>
            </p:nvGrpSpPr>
            <p:grpSpPr>
              <a:xfrm>
                <a:off x="2960938" y="2171700"/>
                <a:ext cx="625976" cy="624789"/>
                <a:chOff x="5715000" y="2971800"/>
                <a:chExt cx="625976" cy="624789"/>
              </a:xfrm>
            </p:grpSpPr>
            <p:pic>
              <p:nvPicPr>
                <p:cNvPr id="549" name="Picture 548" descr="Picture1.emf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715000" y="2971800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550" name="TextBox 549"/>
                <p:cNvSpPr txBox="1"/>
                <p:nvPr/>
              </p:nvSpPr>
              <p:spPr>
                <a:xfrm>
                  <a:off x="5753207" y="3028950"/>
                  <a:ext cx="50366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Al</a:t>
                  </a:r>
                  <a:endParaRPr lang="en-US" sz="28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573" name="Group 63"/>
          <p:cNvGrpSpPr/>
          <p:nvPr/>
        </p:nvGrpSpPr>
        <p:grpSpPr>
          <a:xfrm>
            <a:off x="453190" y="5843337"/>
            <a:ext cx="2471207" cy="543580"/>
            <a:chOff x="5403484" y="4753630"/>
            <a:chExt cx="2378649" cy="523220"/>
          </a:xfrm>
        </p:grpSpPr>
        <p:sp>
          <p:nvSpPr>
            <p:cNvPr id="574" name="Oval 573"/>
            <p:cNvSpPr/>
            <p:nvPr/>
          </p:nvSpPr>
          <p:spPr>
            <a:xfrm flipH="1">
              <a:off x="5403484" y="4781550"/>
              <a:ext cx="420434" cy="42043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5" name="TextBox 574"/>
            <p:cNvSpPr txBox="1"/>
            <p:nvPr/>
          </p:nvSpPr>
          <p:spPr>
            <a:xfrm>
              <a:off x="6621238" y="4753630"/>
              <a:ext cx="11608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ইলেকট্রন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76" name="Straight Arrow Connector 575"/>
            <p:cNvCxnSpPr/>
            <p:nvPr/>
          </p:nvCxnSpPr>
          <p:spPr>
            <a:xfrm>
              <a:off x="5791200" y="5014187"/>
              <a:ext cx="707652" cy="2107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7" name="Group 64"/>
          <p:cNvGrpSpPr/>
          <p:nvPr/>
        </p:nvGrpSpPr>
        <p:grpSpPr>
          <a:xfrm>
            <a:off x="3172325" y="5791200"/>
            <a:ext cx="2328385" cy="593858"/>
            <a:chOff x="5308433" y="5410200"/>
            <a:chExt cx="2449655" cy="624789"/>
          </a:xfrm>
        </p:grpSpPr>
        <p:pic>
          <p:nvPicPr>
            <p:cNvPr id="578" name="Picture 577" descr="Picture1.em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08433" y="5410200"/>
              <a:ext cx="625976" cy="624789"/>
            </a:xfrm>
            <a:prstGeom prst="rect">
              <a:avLst/>
            </a:prstGeom>
          </p:spPr>
        </p:pic>
        <p:sp>
          <p:nvSpPr>
            <p:cNvPr id="579" name="TextBox 578"/>
            <p:cNvSpPr txBox="1"/>
            <p:nvPr/>
          </p:nvSpPr>
          <p:spPr>
            <a:xfrm>
              <a:off x="6441702" y="5486400"/>
              <a:ext cx="13163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নিউক্লিয়াস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80" name="Straight Arrow Connector 579"/>
            <p:cNvCxnSpPr/>
            <p:nvPr/>
          </p:nvCxnSpPr>
          <p:spPr>
            <a:xfrm>
              <a:off x="5928360" y="5746957"/>
              <a:ext cx="548640" cy="2107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2" name="Group 601"/>
          <p:cNvGrpSpPr/>
          <p:nvPr/>
        </p:nvGrpSpPr>
        <p:grpSpPr>
          <a:xfrm>
            <a:off x="2971800" y="2766060"/>
            <a:ext cx="5275007" cy="1385471"/>
            <a:chOff x="3048000" y="2766060"/>
            <a:chExt cx="5275007" cy="1385471"/>
          </a:xfrm>
        </p:grpSpPr>
        <p:cxnSp>
          <p:nvCxnSpPr>
            <p:cNvPr id="590" name="Elbow Connector 589"/>
            <p:cNvCxnSpPr>
              <a:stCxn id="584" idx="1"/>
              <a:endCxn id="395" idx="3"/>
            </p:cNvCxnSpPr>
            <p:nvPr/>
          </p:nvCxnSpPr>
          <p:spPr>
            <a:xfrm rot="10800000">
              <a:off x="3048000" y="2766060"/>
              <a:ext cx="3262918" cy="1062306"/>
            </a:xfrm>
            <a:prstGeom prst="bentConnector3">
              <a:avLst>
                <a:gd name="adj1" fmla="val 25663"/>
              </a:avLst>
            </a:prstGeom>
            <a:ln w="38100">
              <a:solidFill>
                <a:schemeClr val="accent6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4" name="TextBox 583"/>
            <p:cNvSpPr txBox="1"/>
            <p:nvPr/>
          </p:nvSpPr>
          <p:spPr>
            <a:xfrm>
              <a:off x="6310918" y="3505200"/>
              <a:ext cx="2012089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ধনাত্মক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হোল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88" name="TextBox 587"/>
          <p:cNvSpPr txBox="1"/>
          <p:nvPr/>
        </p:nvSpPr>
        <p:spPr>
          <a:xfrm>
            <a:off x="6248400" y="4343400"/>
            <a:ext cx="207460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গ্রাহক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পরমানু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08" name="Group 607"/>
          <p:cNvGrpSpPr/>
          <p:nvPr/>
        </p:nvGrpSpPr>
        <p:grpSpPr>
          <a:xfrm>
            <a:off x="6019800" y="5877580"/>
            <a:ext cx="2368598" cy="523220"/>
            <a:chOff x="6673515" y="4796828"/>
            <a:chExt cx="2368598" cy="523220"/>
          </a:xfrm>
        </p:grpSpPr>
        <p:grpSp>
          <p:nvGrpSpPr>
            <p:cNvPr id="609" name="Group 399"/>
            <p:cNvGrpSpPr/>
            <p:nvPr/>
          </p:nvGrpSpPr>
          <p:grpSpPr>
            <a:xfrm>
              <a:off x="6673515" y="4924926"/>
              <a:ext cx="274320" cy="274320"/>
              <a:chOff x="7620000" y="2057400"/>
              <a:chExt cx="320912" cy="335280"/>
            </a:xfrm>
          </p:grpSpPr>
          <p:pic>
            <p:nvPicPr>
              <p:cNvPr id="613" name="Picture 612" descr="Electron Hole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620000" y="2057400"/>
                <a:ext cx="320912" cy="335280"/>
              </a:xfrm>
              <a:prstGeom prst="rect">
                <a:avLst/>
              </a:prstGeom>
            </p:spPr>
          </p:pic>
          <p:sp>
            <p:nvSpPr>
              <p:cNvPr id="614" name="Oval 613"/>
              <p:cNvSpPr/>
              <p:nvPr/>
            </p:nvSpPr>
            <p:spPr>
              <a:xfrm>
                <a:off x="7652043" y="2095500"/>
                <a:ext cx="256593" cy="26229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0" name="Group 64"/>
            <p:cNvGrpSpPr/>
            <p:nvPr/>
          </p:nvGrpSpPr>
          <p:grpSpPr>
            <a:xfrm>
              <a:off x="6947661" y="4796828"/>
              <a:ext cx="2094452" cy="523220"/>
              <a:chOff x="5928360" y="5486403"/>
              <a:chExt cx="2203534" cy="550472"/>
            </a:xfrm>
          </p:grpSpPr>
          <p:sp>
            <p:nvSpPr>
              <p:cNvPr id="611" name="TextBox 610"/>
              <p:cNvSpPr txBox="1"/>
              <p:nvPr/>
            </p:nvSpPr>
            <p:spPr>
              <a:xfrm>
                <a:off x="6441693" y="5486403"/>
                <a:ext cx="1690201" cy="5504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ধনাত্মক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হোল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  <p:cxnSp>
            <p:nvCxnSpPr>
              <p:cNvPr id="612" name="Straight Arrow Connector 611"/>
              <p:cNvCxnSpPr/>
              <p:nvPr/>
            </p:nvCxnSpPr>
            <p:spPr>
              <a:xfrm>
                <a:off x="5928360" y="5746957"/>
                <a:ext cx="548640" cy="2107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00" name="TextBox 399"/>
          <p:cNvSpPr txBox="1"/>
          <p:nvPr/>
        </p:nvSpPr>
        <p:spPr>
          <a:xfrm>
            <a:off x="381000" y="200526"/>
            <a:ext cx="8222123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sz="4000" spc="-150" dirty="0" smtClean="0">
                <a:latin typeface="Arial" pitchFamily="34" charset="0"/>
                <a:cs typeface="Arial" pitchFamily="34" charset="0"/>
              </a:rPr>
              <a:t>p-</a:t>
            </a:r>
            <a:r>
              <a:rPr lang="en-US" sz="4000" spc="-150" dirty="0" err="1" smtClean="0">
                <a:latin typeface="NikoshBAN" pitchFamily="2" charset="0"/>
                <a:cs typeface="NikoshBAN" pitchFamily="2" charset="0"/>
              </a:rPr>
              <a:t>টাইপ</a:t>
            </a:r>
            <a:r>
              <a:rPr lang="en-US" sz="4000" spc="-150" dirty="0" smtClean="0">
                <a:latin typeface="NikoshBAN" pitchFamily="2" charset="0"/>
                <a:cs typeface="NikoshBAN" pitchFamily="2" charset="0"/>
              </a:rPr>
              <a:t> অর্ধপরিবাহী</a:t>
            </a:r>
            <a:r>
              <a:rPr lang="en-US" sz="4000" spc="-150" dirty="0" smtClean="0">
                <a:latin typeface="Arial" pitchFamily="34" charset="0"/>
                <a:cs typeface="Arial" pitchFamily="34" charset="0"/>
              </a:rPr>
              <a:t> (p-type Semiconductor)</a:t>
            </a:r>
            <a:endParaRPr lang="en-US" sz="4000" spc="-1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1" name="TextBox 400"/>
          <p:cNvSpPr txBox="1"/>
          <p:nvPr/>
        </p:nvSpPr>
        <p:spPr>
          <a:xfrm>
            <a:off x="374165" y="5715000"/>
            <a:ext cx="8388835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মুক্ত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হোলের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হলেও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কেলাসটির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নিট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আধান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শূন্য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2" name="TextBox 401"/>
          <p:cNvSpPr txBox="1"/>
          <p:nvPr/>
        </p:nvSpPr>
        <p:spPr>
          <a:xfrm>
            <a:off x="1524000" y="202503"/>
            <a:ext cx="5933034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এরুপ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খাদ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করাই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ডোপায়ন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0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20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20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20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00232 L -0.00035 0.0669 " pathEditMode="relative" rAng="0" ptsTypes="AA">
                                      <p:cBhvr>
                                        <p:cTn id="106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00231 C -0.00156 0.01435 -0.00191 0.02037 -0.00694 0.02986 C -0.0092 0.03912 -0.01128 0.04305 -0.01736 0.04838 C -0.02951 0.07268 -0.03923 0.07129 -0.06041 0.07129 " pathEditMode="relative" rAng="0" ptsTypes="fffA">
                                      <p:cBhvr>
                                        <p:cTn id="109" dur="5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" y="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8 0.00162 C 0.00243 0.00231 3.61111E-6 0.00277 -0.00209 0.00393 C -0.004 0.00509 -0.00521 0.00787 -0.0073 0.00856 C -0.01302 0.01041 -0.01893 0.01018 -0.02466 0.01088 C -0.03629 0.01481 -0.04306 0.02685 -0.05382 0.03379 C -0.05556 0.03611 -0.05903 0.04074 -0.05903 0.04097 " pathEditMode="relative" rAng="0" ptsTypes="fffffA">
                                      <p:cBhvr>
                                        <p:cTn id="112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0.00625 C -0.00955 0.01181 -0.02223 0.0169 -0.0349 0.02245 C -0.04167 0.03148 -0.0573 0.04676 -0.0573 0.06157 " pathEditMode="relative" rAng="0" ptsTypes="ffA">
                                      <p:cBhvr>
                                        <p:cTn id="115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" y="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85185E-6 C -0.00365 -0.01435 -0.00972 -0.02407 -0.01892 -0.03218 C -0.02292 -0.04815 -0.03472 -0.05995 -0.04479 -0.06898 C -0.04965 -0.07338 -0.05104 -0.075 -0.05677 -0.07824 C -0.05851 -0.07917 -0.06198 -0.08055 -0.06198 -0.08055 " pathEditMode="relative" ptsTypes="ffffA">
                                      <p:cBhvr>
                                        <p:cTn id="118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00"/>
                            </p:stCondLst>
                            <p:childTnLst>
                              <p:par>
                                <p:cTn id="1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11111E-6 C 0.00955 -0.00162 0.01111 0.00069 0.01719 -0.00671 C 0.02083 -0.01111 0.02413 -0.01597 0.0276 -0.0206 C 0.02934 -0.02292 0.03281 -0.02755 0.03281 -0.02755 C 0.03541 -0.04144 0.03767 -0.03681 0.04305 -0.04815 C 0.04531 -0.06644 0.04479 -0.05741 0.04479 -0.07569 " pathEditMode="relative" ptsTypes="fffffA">
                                      <p:cBhvr>
                                        <p:cTn id="121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000"/>
                            </p:stCondLst>
                            <p:childTnLst>
                              <p:par>
                                <p:cTn id="1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-0.00231 C 0.01233 -0.00717 0.01667 -0.01296 0.02413 -0.0206 C 0.03073 -0.04722 0.02517 -0.02129 0.02934 -0.05972 C 0.0316 -0.08078 0.03108 -0.05277 0.03108 -0.07361 " pathEditMode="relative" rAng="0" ptsTypes="fffA">
                                      <p:cBhvr>
                                        <p:cTn id="124" dur="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-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500"/>
                            </p:stCondLst>
                            <p:childTnLst>
                              <p:par>
                                <p:cTn id="1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0.00463 C 0.00295 -0.00231 0.0033 -0.00949 0.00173 -0.0162 C -0.00157 -0.0294 -0.00504 -0.02801 -0.01025 -0.0368 C -0.01841 -0.05092 -0.02257 -0.07453 -0.03611 -0.08055 C -0.04723 -0.09537 -0.05191 -0.08912 -0.07066 -0.0875 C -0.07431 -0.07986 -0.07396 -0.08333 -0.07396 -0.07824 " pathEditMode="relative" rAng="0" ptsTypes="fffffA">
                                      <p:cBhvr>
                                        <p:cTn id="127" dur="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000"/>
                            </p:stCondLst>
                            <p:childTnLst>
                              <p:par>
                                <p:cTn id="1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C 0.01458 0.00648 0.03524 -0.00417 0.05 -0.00903 C 0.0592 -0.0213 0.07656 -0.02778 0.0776 -0.04815 C 0.07812 -0.05741 0.0776 -0.06644 0.0776 -0.07569 " pathEditMode="relative" ptsTypes="fffA">
                                      <p:cBhvr>
                                        <p:cTn id="130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500"/>
                            </p:stCondLst>
                            <p:childTnLst>
                              <p:par>
                                <p:cTn id="1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0232 C -0.00034 -0.00208 -0.00121 -0.00717 -0.0033 -0.01134 C -0.00468 -0.01412 -0.00694 -0.01574 -0.0085 -0.01829 C -0.01111 -0.02268 -0.01319 -0.02754 -0.01545 -0.03217 C -0.01927 -0.03981 -0.02083 -0.04606 -0.02569 -0.05278 C -0.02621 -0.05509 -0.02639 -0.05764 -0.02743 -0.05972 C -0.02882 -0.0625 -0.03194 -0.06366 -0.03264 -0.06666 C -0.03333 -0.06967 -0.0309 -0.07268 -0.0309 -0.07592 " pathEditMode="relative" rAng="0" ptsTypes="fffffffA">
                                      <p:cBhvr>
                                        <p:cTn id="133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-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0"/>
                            </p:stCondLst>
                            <p:childTnLst>
                              <p:par>
                                <p:cTn id="1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-0.00232 C 0.00017 -0.01088 0.00017 -0.02037 -0.00348 -0.02755 C -0.00487 -0.03033 -0.00712 -0.03195 -0.00868 -0.03449 C -0.0158 -0.04653 -0.02309 -0.06713 -0.03629 -0.06898 C -0.03976 -0.06945 -0.04323 -0.06898 -0.04671 -0.06898 " pathEditMode="relative" rAng="0" ptsTypes="ffffA">
                                      <p:cBhvr>
                                        <p:cTn id="136" dur="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500"/>
                            </p:stCondLst>
                            <p:childTnLst>
                              <p:par>
                                <p:cTn id="1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-2.59259E-6 C 0.0092 -0.00092 0.01823 0.00162 0.02413 -0.00463 C 0.03541 -0.01643 0.01962 -0.00787 0.03281 -0.01365 C 0.03385 -0.01597 0.03455 -0.01875 0.03611 -0.0206 C 0.03923 -0.0243 0.04653 -0.02986 0.04653 -0.02963 C 0.04774 -0.03217 0.04861 -0.03472 0.05 -0.0368 C 0.05156 -0.03935 0.05382 -0.04074 0.05521 -0.04352 C 0.05625 -0.0456 0.05607 -0.04838 0.05694 -0.05046 C 0.05833 -0.0537 0.06024 -0.05671 0.06198 -0.05972 C 0.05937 -0.07338 0.06024 -0.06574 0.06024 -0.08264 " pathEditMode="relative" rAng="0" ptsTypes="fffffffffA">
                                      <p:cBhvr>
                                        <p:cTn id="139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6000"/>
                            </p:stCondLst>
                            <p:childTnLst>
                              <p:par>
                                <p:cTn id="1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00463 C 0.00173 0.00533 0.00399 0.0051 0.00503 0.00695 C 0.00712 0.01088 0.00851 0.02084 0.00851 0.02107 C 0.00937 0.0294 0.00746 0.04005 0.01198 0.04607 C 0.0151 0.05024 0.02483 0.05093 0.02917 0.05301 C 0.03923 0.06644 0.04792 0.06667 0.06198 0.06667 " pathEditMode="relative" rAng="0" ptsTypes="fffffA">
                                      <p:cBhvr>
                                        <p:cTn id="142" dur="5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6500"/>
                            </p:stCondLst>
                            <p:childTnLst>
                              <p:par>
                                <p:cTn id="1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0.00231 C 0.00729 0.01296 0.00972 0.0125 0.01892 0.01597 C 0.02239 0.01736 0.02934 0.0206 0.02934 0.02083 C 0.03281 0.02361 0.03559 0.02801 0.03958 0.02986 C 0.04635 0.03287 0.05191 0.03403 0.05677 0.0412 " pathEditMode="relative" rAng="0" ptsTypes="ffffA">
                                      <p:cBhvr>
                                        <p:cTn id="145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7000"/>
                            </p:stCondLst>
                            <p:childTnLst>
                              <p:par>
                                <p:cTn id="14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59259E-6 C 0.00225 -0.0007 0.00452 -0.00186 0.00695 -0.00232 C 0.01268 -0.00348 0.01858 -0.00301 0.02413 -0.00463 C 0.03229 -0.00718 0.03768 -0.0213 0.04479 -0.02755 C 0.04601 -0.02987 0.0474 -0.03195 0.04827 -0.03449 C 0.04913 -0.03727 0.04896 -0.04074 0.05 -0.04352 C 0.06163 -0.07431 0.054 -0.04561 0.05868 -0.06436 C 0.05677 -0.09815 0.06059 -0.08681 0.05521 -0.10116 " pathEditMode="relative" ptsTypes="fffffffA">
                                      <p:cBhvr>
                                        <p:cTn id="148" dur="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7500"/>
                            </p:stCondLst>
                            <p:childTnLst>
                              <p:par>
                                <p:cTn id="15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0.00926 C 0.00382 0.0044 0.00399 0.00092 0.00868 0.01157 C 0.01146 0.01805 0.01337 0.04514 0.02066 0.04838 C 0.02517 0.05046 0.02795 0.05185 0.03281 0.05301 C 0.03681 0.05393 0.0408 0.05463 0.04479 0.05532 C 0.04653 0.05602 0.04826 0.05671 0.05 0.05764 C 0.05243 0.05903 0.05694 0.06203 0.05694 0.06227 " pathEditMode="relative" rAng="0" ptsTypes="ffffffA">
                                      <p:cBhvr>
                                        <p:cTn id="151" dur="5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" y="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8000"/>
                            </p:stCondLst>
                            <p:childTnLst>
                              <p:par>
                                <p:cTn id="15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0.00231 C 0.00833 0.00532 0.00972 0.01088 0.01545 0.01597 C 0.01944 0.02407 0.02239 0.02685 0.02934 0.02986 C 0.03107 0.03218 0.03246 0.03519 0.03455 0.03681 C 0.03785 0.03935 0.05399 0.04444 0.05694 0.04583 C 0.05868 0.04653 0.06024 0.04745 0.06198 0.04815 C 0.06371 0.04884 0.06719 0.05046 0.06719 0.05069 " pathEditMode="relative" rAng="0" ptsTypes="ffffffA">
                                      <p:cBhvr>
                                        <p:cTn id="154" dur="5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" y="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500"/>
                            </p:stCondLst>
                            <p:childTnLst>
                              <p:par>
                                <p:cTn id="1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0463 C 0.01059 0.01204 0.02865 0.00417 0.04549 0.01158 C 0.04861 0.0176 0.05 0.02732 0.05417 0.03218 C 0.06163 0.04098 0.06233 0.04051 0.06962 0.04375 C 0.07153 0.05139 0.07135 0.04815 0.07135 0.05301 " pathEditMode="relative" rAng="0" ptsTypes="ffffA">
                                      <p:cBhvr>
                                        <p:cTn id="157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9000"/>
                            </p:stCondLst>
                            <p:childTnLst>
                              <p:par>
                                <p:cTn id="15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-2.96296E-6 C -0.00886 0.0051 -0.01285 0.02523 -0.01893 0.03889 C -0.02153 0.04445 -0.02587 0.04885 -0.02743 0.0551 C -0.02795 0.05741 -0.02795 0.06019 -0.02917 0.06204 C -0.03524 0.07223 -0.03438 0.06135 -0.03438 0.07107 " pathEditMode="relative" rAng="0" ptsTypes="ffffA">
                                      <p:cBhvr>
                                        <p:cTn id="160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9500"/>
                            </p:stCondLst>
                            <p:childTnLst>
                              <p:par>
                                <p:cTn id="16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22222E-6 C 0.00105 0.00949 0.00244 0.04097 0.00678 0.05278 C 0.00973 0.06065 0.01511 0.06667 0.01893 0.07361 C 0.0257 0.08611 0.02309 0.08171 0.03438 0.0919 C 0.03612 0.09352 0.03959 0.09653 0.03959 0.09653 C 0.05487 0.09445 0.07049 0.10046 0.08091 0.08496 " pathEditMode="relative" ptsTypes="fffffA">
                                      <p:cBhvr>
                                        <p:cTn id="163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278 C -0.00364 -0.00116 -0.00711 0.00023 -0.01058 0.00185 C -0.01249 0.00278 -0.01249 0.00694 -0.01405 0.00879 C -0.01544 0.01042 -0.01753 0.01042 -0.01926 0.01111 C -0.02447 0.01574 -0.02951 0.01805 -0.03471 0.02268 C -0.03697 0.02731 -0.03819 0.03333 -0.04166 0.03634 C -0.04339 0.03796 -0.04635 0.03819 -0.04669 0.04097 C -0.04808 0.05231 -0.04669 0.06389 -0.04669 0.07546 " pathEditMode="relative" ptsTypes="fffffffA">
                                      <p:cBhvr>
                                        <p:cTn id="166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0.00232 C -0.0066 0.00973 -0.00799 0.01968 -0.01372 0.0301 C -0.01754 0.04514 -0.0224 0.05996 -0.03264 0.06899 C -0.03386 0.0713 -0.03611 0.07593 -0.03611 0.07616 " pathEditMode="relative" rAng="0" ptsTypes="fffA">
                                      <p:cBhvr>
                                        <p:cTn id="169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4.44444E-6 C -0.00035 0.0537 0.00572 0.0368 -0.01389 0.06203 C -0.01702 0.07083 -0.02118 0.07777 -0.02587 0.08518 C -0.02743 0.08773 -0.029 0.09004 -0.03108 0.09189 C -0.03264 0.09328 -0.03629 0.09421 -0.03629 0.09444 " pathEditMode="relative" rAng="0" ptsTypes="ffffA">
                                      <p:cBhvr>
                                        <p:cTn id="172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6" dur="2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9" dur="20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82" dur="20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7" grpId="0" animBg="1"/>
      <p:bldP spid="542" grpId="0" animBg="1"/>
      <p:bldP spid="542" grpId="1" animBg="1"/>
      <p:bldP spid="543" grpId="0" animBg="1"/>
      <p:bldP spid="543" grpId="1" animBg="1"/>
      <p:bldP spid="588" grpId="0" animBg="1"/>
      <p:bldP spid="400" grpId="0" animBg="1"/>
      <p:bldP spid="401" grpId="0" animBg="1"/>
      <p:bldP spid="402" grpId="0" animBg="1"/>
      <p:bldP spid="40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6" name="Straight Arrow Connector 605"/>
          <p:cNvCxnSpPr>
            <a:stCxn id="588" idx="1"/>
          </p:cNvCxnSpPr>
          <p:nvPr/>
        </p:nvCxnSpPr>
        <p:spPr>
          <a:xfrm rot="10800000">
            <a:off x="3429000" y="3581401"/>
            <a:ext cx="2819400" cy="1115943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1" name="Straight Connector 570"/>
          <p:cNvCxnSpPr/>
          <p:nvPr/>
        </p:nvCxnSpPr>
        <p:spPr>
          <a:xfrm rot="10800000" flipV="1">
            <a:off x="3429000" y="3047999"/>
            <a:ext cx="2743200" cy="38099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0" name="Straight Connector 569"/>
          <p:cNvCxnSpPr/>
          <p:nvPr/>
        </p:nvCxnSpPr>
        <p:spPr>
          <a:xfrm rot="10800000" flipV="1">
            <a:off x="3352800" y="1371600"/>
            <a:ext cx="2743200" cy="160020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23"/>
          <p:cNvGrpSpPr/>
          <p:nvPr/>
        </p:nvGrpSpPr>
        <p:grpSpPr>
          <a:xfrm rot="5400000">
            <a:off x="3490754" y="4480560"/>
            <a:ext cx="457200" cy="640080"/>
            <a:chOff x="2971006" y="2190750"/>
            <a:chExt cx="477044" cy="553244"/>
          </a:xfrm>
        </p:grpSpPr>
        <p:cxnSp>
          <p:nvCxnSpPr>
            <p:cNvPr id="525" name="Straight Connector 524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6" name="Straight Connector 525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520"/>
          <p:cNvGrpSpPr/>
          <p:nvPr/>
        </p:nvGrpSpPr>
        <p:grpSpPr>
          <a:xfrm rot="5400000">
            <a:off x="3505597" y="2913459"/>
            <a:ext cx="457200" cy="686594"/>
            <a:chOff x="2971006" y="2190750"/>
            <a:chExt cx="477044" cy="553244"/>
          </a:xfrm>
        </p:grpSpPr>
        <p:cxnSp>
          <p:nvCxnSpPr>
            <p:cNvPr id="522" name="Straight Connector 521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3" name="Straight Connector 522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517"/>
          <p:cNvGrpSpPr/>
          <p:nvPr/>
        </p:nvGrpSpPr>
        <p:grpSpPr>
          <a:xfrm rot="5400000">
            <a:off x="3438525" y="1343025"/>
            <a:ext cx="477044" cy="686594"/>
            <a:chOff x="2971006" y="2190750"/>
            <a:chExt cx="477044" cy="553244"/>
          </a:xfrm>
        </p:grpSpPr>
        <p:cxnSp>
          <p:nvCxnSpPr>
            <p:cNvPr id="519" name="Straight Connector 518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Straight Connector 519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514"/>
          <p:cNvGrpSpPr/>
          <p:nvPr/>
        </p:nvGrpSpPr>
        <p:grpSpPr>
          <a:xfrm rot="5400000">
            <a:off x="1857375" y="1343025"/>
            <a:ext cx="477044" cy="686594"/>
            <a:chOff x="2971006" y="2190750"/>
            <a:chExt cx="477044" cy="553244"/>
          </a:xfrm>
        </p:grpSpPr>
        <p:cxnSp>
          <p:nvCxnSpPr>
            <p:cNvPr id="516" name="Straight Connector 515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7" name="Straight Connector 516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08"/>
          <p:cNvGrpSpPr/>
          <p:nvPr/>
        </p:nvGrpSpPr>
        <p:grpSpPr>
          <a:xfrm rot="5400000">
            <a:off x="1857375" y="4543425"/>
            <a:ext cx="477044" cy="686594"/>
            <a:chOff x="2971006" y="2190750"/>
            <a:chExt cx="477044" cy="553244"/>
          </a:xfrm>
        </p:grpSpPr>
        <p:cxnSp>
          <p:nvCxnSpPr>
            <p:cNvPr id="510" name="Straight Connector 509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1" name="Straight Connector 510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511"/>
          <p:cNvGrpSpPr/>
          <p:nvPr/>
        </p:nvGrpSpPr>
        <p:grpSpPr>
          <a:xfrm rot="5400000">
            <a:off x="1857375" y="2943225"/>
            <a:ext cx="477044" cy="686594"/>
            <a:chOff x="2971006" y="2190750"/>
            <a:chExt cx="477044" cy="553244"/>
          </a:xfrm>
        </p:grpSpPr>
        <p:cxnSp>
          <p:nvCxnSpPr>
            <p:cNvPr id="513" name="Straight Connector 512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4" name="Straight Connector 513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505"/>
          <p:cNvGrpSpPr/>
          <p:nvPr/>
        </p:nvGrpSpPr>
        <p:grpSpPr>
          <a:xfrm>
            <a:off x="4267200" y="3829050"/>
            <a:ext cx="477044" cy="553244"/>
            <a:chOff x="2971006" y="2190750"/>
            <a:chExt cx="477044" cy="553244"/>
          </a:xfrm>
        </p:grpSpPr>
        <p:cxnSp>
          <p:nvCxnSpPr>
            <p:cNvPr id="507" name="Straight Connector 506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8" name="Straight Connector 507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502"/>
          <p:cNvGrpSpPr/>
          <p:nvPr/>
        </p:nvGrpSpPr>
        <p:grpSpPr>
          <a:xfrm>
            <a:off x="4285456" y="2247900"/>
            <a:ext cx="477044" cy="553244"/>
            <a:chOff x="2971006" y="2190750"/>
            <a:chExt cx="477044" cy="553244"/>
          </a:xfrm>
        </p:grpSpPr>
        <p:cxnSp>
          <p:nvCxnSpPr>
            <p:cNvPr id="504" name="Straight Connector 503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5" name="Straight Connector 504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499"/>
          <p:cNvGrpSpPr/>
          <p:nvPr/>
        </p:nvGrpSpPr>
        <p:grpSpPr>
          <a:xfrm>
            <a:off x="990600" y="2247106"/>
            <a:ext cx="477044" cy="553244"/>
            <a:chOff x="2971006" y="2190750"/>
            <a:chExt cx="477044" cy="553244"/>
          </a:xfrm>
        </p:grpSpPr>
        <p:cxnSp>
          <p:nvCxnSpPr>
            <p:cNvPr id="501" name="Straight Connector 500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2" name="Straight Connector 501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496"/>
          <p:cNvGrpSpPr/>
          <p:nvPr/>
        </p:nvGrpSpPr>
        <p:grpSpPr>
          <a:xfrm>
            <a:off x="990600" y="3810000"/>
            <a:ext cx="477044" cy="553244"/>
            <a:chOff x="2971006" y="2190750"/>
            <a:chExt cx="477044" cy="553244"/>
          </a:xfrm>
        </p:grpSpPr>
        <p:cxnSp>
          <p:nvCxnSpPr>
            <p:cNvPr id="498" name="Straight Connector 497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9" name="Straight Connector 498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0" name="Group 379"/>
          <p:cNvGrpSpPr/>
          <p:nvPr/>
        </p:nvGrpSpPr>
        <p:grpSpPr>
          <a:xfrm>
            <a:off x="3846765" y="1057757"/>
            <a:ext cx="1374270" cy="1380643"/>
            <a:chOff x="3846765" y="1014350"/>
            <a:chExt cx="1374270" cy="1380643"/>
          </a:xfrm>
        </p:grpSpPr>
        <p:grpSp>
          <p:nvGrpSpPr>
            <p:cNvPr id="89" name="Group 210"/>
            <p:cNvGrpSpPr/>
            <p:nvPr/>
          </p:nvGrpSpPr>
          <p:grpSpPr>
            <a:xfrm>
              <a:off x="3960466" y="1165540"/>
              <a:ext cx="1136466" cy="1136466"/>
              <a:chOff x="4265266" y="1089340"/>
              <a:chExt cx="1136466" cy="1136466"/>
            </a:xfrm>
          </p:grpSpPr>
          <p:grpSp>
            <p:nvGrpSpPr>
              <p:cNvPr id="90" name="Group 108"/>
              <p:cNvGrpSpPr/>
              <p:nvPr/>
            </p:nvGrpSpPr>
            <p:grpSpPr>
              <a:xfrm>
                <a:off x="4511619" y="1371600"/>
                <a:ext cx="625976" cy="668596"/>
                <a:chOff x="4660795" y="3237656"/>
                <a:chExt cx="625976" cy="668596"/>
              </a:xfrm>
            </p:grpSpPr>
            <p:grpSp>
              <p:nvGrpSpPr>
                <p:cNvPr id="91" name="Group 103"/>
                <p:cNvGrpSpPr/>
                <p:nvPr/>
              </p:nvGrpSpPr>
              <p:grpSpPr>
                <a:xfrm>
                  <a:off x="4660795" y="3237656"/>
                  <a:ext cx="625976" cy="668596"/>
                  <a:chOff x="4660795" y="3237656"/>
                  <a:chExt cx="625976" cy="668596"/>
                </a:xfrm>
              </p:grpSpPr>
              <p:pic>
                <p:nvPicPr>
                  <p:cNvPr id="250" name="Picture 249" descr="Picture1.emf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660795" y="3237656"/>
                    <a:ext cx="625976" cy="624789"/>
                  </a:xfrm>
                  <a:prstGeom prst="rect">
                    <a:avLst/>
                  </a:prstGeom>
                </p:spPr>
              </p:pic>
              <p:sp>
                <p:nvSpPr>
                  <p:cNvPr id="251" name="TextBox 250"/>
                  <p:cNvSpPr txBox="1"/>
                  <p:nvPr/>
                </p:nvSpPr>
                <p:spPr>
                  <a:xfrm>
                    <a:off x="4737102" y="3506142"/>
                    <a:ext cx="4138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Si</a:t>
                    </a:r>
                    <a:endParaRPr lang="en-US" sz="2000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249" name="Plus 248"/>
                <p:cNvSpPr/>
                <p:nvPr/>
              </p:nvSpPr>
              <p:spPr>
                <a:xfrm>
                  <a:off x="4776537" y="3248526"/>
                  <a:ext cx="381000" cy="381000"/>
                </a:xfrm>
                <a:prstGeom prst="mathPlus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0" name="Oval 279"/>
              <p:cNvSpPr/>
              <p:nvPr/>
            </p:nvSpPr>
            <p:spPr>
              <a:xfrm>
                <a:off x="4265266" y="1089340"/>
                <a:ext cx="1136466" cy="1136466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2" name="Group 264"/>
            <p:cNvGrpSpPr/>
            <p:nvPr/>
          </p:nvGrpSpPr>
          <p:grpSpPr>
            <a:xfrm>
              <a:off x="4953000" y="1564451"/>
              <a:ext cx="268035" cy="268035"/>
              <a:chOff x="7275765" y="2712401"/>
              <a:chExt cx="268035" cy="268035"/>
            </a:xfrm>
          </p:grpSpPr>
          <p:sp>
            <p:nvSpPr>
              <p:cNvPr id="291" name="Oval 290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2" name="Minus 291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93" name="Group 265"/>
            <p:cNvGrpSpPr/>
            <p:nvPr/>
          </p:nvGrpSpPr>
          <p:grpSpPr>
            <a:xfrm>
              <a:off x="4379025" y="1014350"/>
              <a:ext cx="268035" cy="268035"/>
              <a:chOff x="7275765" y="2712401"/>
              <a:chExt cx="268035" cy="268035"/>
            </a:xfrm>
          </p:grpSpPr>
          <p:sp>
            <p:nvSpPr>
              <p:cNvPr id="289" name="Oval 288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0" name="Minus 289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94" name="Group 268"/>
            <p:cNvGrpSpPr/>
            <p:nvPr/>
          </p:nvGrpSpPr>
          <p:grpSpPr>
            <a:xfrm>
              <a:off x="4548560" y="2126958"/>
              <a:ext cx="268035" cy="268035"/>
              <a:chOff x="7275765" y="2712401"/>
              <a:chExt cx="268035" cy="268035"/>
            </a:xfrm>
          </p:grpSpPr>
          <p:sp>
            <p:nvSpPr>
              <p:cNvPr id="287" name="Oval 286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8" name="Minus 287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96" name="Group 274"/>
            <p:cNvGrpSpPr/>
            <p:nvPr/>
          </p:nvGrpSpPr>
          <p:grpSpPr>
            <a:xfrm>
              <a:off x="3846765" y="1439897"/>
              <a:ext cx="268035" cy="268035"/>
              <a:chOff x="7275765" y="2712401"/>
              <a:chExt cx="268035" cy="268035"/>
            </a:xfrm>
          </p:grpSpPr>
          <p:sp>
            <p:nvSpPr>
              <p:cNvPr id="285" name="Oval 284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6" name="Minus 285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366" name="Group 365"/>
          <p:cNvGrpSpPr/>
          <p:nvPr/>
        </p:nvGrpSpPr>
        <p:grpSpPr>
          <a:xfrm>
            <a:off x="2265615" y="4191000"/>
            <a:ext cx="1312670" cy="1393125"/>
            <a:chOff x="2265615" y="4216975"/>
            <a:chExt cx="1312670" cy="1393125"/>
          </a:xfrm>
        </p:grpSpPr>
        <p:grpSp>
          <p:nvGrpSpPr>
            <p:cNvPr id="103" name="Group 471"/>
            <p:cNvGrpSpPr/>
            <p:nvPr/>
          </p:nvGrpSpPr>
          <p:grpSpPr>
            <a:xfrm>
              <a:off x="2360266" y="4349115"/>
              <a:ext cx="1136466" cy="1136466"/>
              <a:chOff x="2665066" y="4272915"/>
              <a:chExt cx="1136466" cy="1136466"/>
            </a:xfrm>
          </p:grpSpPr>
          <p:grpSp>
            <p:nvGrpSpPr>
              <p:cNvPr id="104" name="Group 107"/>
              <p:cNvGrpSpPr/>
              <p:nvPr/>
            </p:nvGrpSpPr>
            <p:grpSpPr>
              <a:xfrm>
                <a:off x="2934928" y="4533056"/>
                <a:ext cx="625976" cy="668596"/>
                <a:chOff x="4660795" y="3237656"/>
                <a:chExt cx="625976" cy="668596"/>
              </a:xfrm>
            </p:grpSpPr>
            <p:grpSp>
              <p:nvGrpSpPr>
                <p:cNvPr id="105" name="Group 103"/>
                <p:cNvGrpSpPr/>
                <p:nvPr/>
              </p:nvGrpSpPr>
              <p:grpSpPr>
                <a:xfrm>
                  <a:off x="4660795" y="3237656"/>
                  <a:ext cx="625976" cy="668596"/>
                  <a:chOff x="4660795" y="3237656"/>
                  <a:chExt cx="625976" cy="668596"/>
                </a:xfrm>
              </p:grpSpPr>
              <p:pic>
                <p:nvPicPr>
                  <p:cNvPr id="75" name="Picture 74" descr="Picture1.emf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660795" y="3237656"/>
                    <a:ext cx="625976" cy="624789"/>
                  </a:xfrm>
                  <a:prstGeom prst="rect">
                    <a:avLst/>
                  </a:prstGeom>
                </p:spPr>
              </p:pic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4737102" y="3506142"/>
                    <a:ext cx="4138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Si</a:t>
                    </a:r>
                    <a:endParaRPr lang="en-US" sz="2000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95" name="Plus 94"/>
                <p:cNvSpPr/>
                <p:nvPr/>
              </p:nvSpPr>
              <p:spPr>
                <a:xfrm>
                  <a:off x="4776537" y="3248526"/>
                  <a:ext cx="381000" cy="381000"/>
                </a:xfrm>
                <a:prstGeom prst="mathPlus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08" name="Oval 307"/>
              <p:cNvSpPr/>
              <p:nvPr/>
            </p:nvSpPr>
            <p:spPr>
              <a:xfrm>
                <a:off x="2665066" y="4272915"/>
                <a:ext cx="1136466" cy="1136466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6" name="Group 264"/>
            <p:cNvGrpSpPr/>
            <p:nvPr/>
          </p:nvGrpSpPr>
          <p:grpSpPr>
            <a:xfrm>
              <a:off x="3310250" y="4622413"/>
              <a:ext cx="268035" cy="268035"/>
              <a:chOff x="7275765" y="2712401"/>
              <a:chExt cx="268035" cy="268035"/>
            </a:xfrm>
          </p:grpSpPr>
          <p:sp>
            <p:nvSpPr>
              <p:cNvPr id="319" name="Oval 318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0" name="Minus 319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07" name="Group 265"/>
            <p:cNvGrpSpPr/>
            <p:nvPr/>
          </p:nvGrpSpPr>
          <p:grpSpPr>
            <a:xfrm>
              <a:off x="2674960" y="4216975"/>
              <a:ext cx="268035" cy="268035"/>
              <a:chOff x="7275765" y="2712401"/>
              <a:chExt cx="268035" cy="268035"/>
            </a:xfrm>
          </p:grpSpPr>
          <p:sp>
            <p:nvSpPr>
              <p:cNvPr id="317" name="Oval 316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8" name="Minus 317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08" name="Group 268"/>
            <p:cNvGrpSpPr/>
            <p:nvPr/>
          </p:nvGrpSpPr>
          <p:grpSpPr>
            <a:xfrm>
              <a:off x="2790700" y="5342065"/>
              <a:ext cx="268035" cy="268035"/>
              <a:chOff x="7275765" y="2712401"/>
              <a:chExt cx="268035" cy="268035"/>
            </a:xfrm>
          </p:grpSpPr>
          <p:sp>
            <p:nvSpPr>
              <p:cNvPr id="315" name="Oval 314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6" name="Minus 315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09" name="Group 274"/>
            <p:cNvGrpSpPr/>
            <p:nvPr/>
          </p:nvGrpSpPr>
          <p:grpSpPr>
            <a:xfrm>
              <a:off x="2265615" y="4933950"/>
              <a:ext cx="268035" cy="268035"/>
              <a:chOff x="7275765" y="2712401"/>
              <a:chExt cx="268035" cy="268035"/>
            </a:xfrm>
          </p:grpSpPr>
          <p:sp>
            <p:nvSpPr>
              <p:cNvPr id="313" name="Oval 312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4" name="Minus 313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365" name="Group 364"/>
          <p:cNvGrpSpPr/>
          <p:nvPr/>
        </p:nvGrpSpPr>
        <p:grpSpPr>
          <a:xfrm>
            <a:off x="3884225" y="4191000"/>
            <a:ext cx="1373575" cy="1361762"/>
            <a:chOff x="6932225" y="5115238"/>
            <a:chExt cx="1373575" cy="1361762"/>
          </a:xfrm>
        </p:grpSpPr>
        <p:grpSp>
          <p:nvGrpSpPr>
            <p:cNvPr id="110" name="Group 470"/>
            <p:cNvGrpSpPr/>
            <p:nvPr/>
          </p:nvGrpSpPr>
          <p:grpSpPr>
            <a:xfrm>
              <a:off x="7051159" y="5216015"/>
              <a:ext cx="1136466" cy="1136466"/>
              <a:chOff x="4245407" y="4265990"/>
              <a:chExt cx="1136466" cy="1136466"/>
            </a:xfrm>
          </p:grpSpPr>
          <p:grpSp>
            <p:nvGrpSpPr>
              <p:cNvPr id="114" name="Group 123"/>
              <p:cNvGrpSpPr/>
              <p:nvPr/>
            </p:nvGrpSpPr>
            <p:grpSpPr>
              <a:xfrm>
                <a:off x="4495800" y="4547610"/>
                <a:ext cx="625976" cy="668596"/>
                <a:chOff x="4660795" y="3237656"/>
                <a:chExt cx="625976" cy="668596"/>
              </a:xfrm>
            </p:grpSpPr>
            <p:grpSp>
              <p:nvGrpSpPr>
                <p:cNvPr id="115" name="Group 103"/>
                <p:cNvGrpSpPr/>
                <p:nvPr/>
              </p:nvGrpSpPr>
              <p:grpSpPr>
                <a:xfrm>
                  <a:off x="4660795" y="3237656"/>
                  <a:ext cx="625976" cy="668596"/>
                  <a:chOff x="4660795" y="3237656"/>
                  <a:chExt cx="625976" cy="668596"/>
                </a:xfrm>
              </p:grpSpPr>
              <p:pic>
                <p:nvPicPr>
                  <p:cNvPr id="239" name="Picture 238" descr="Picture1.emf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660795" y="3237656"/>
                    <a:ext cx="625976" cy="624789"/>
                  </a:xfrm>
                  <a:prstGeom prst="rect">
                    <a:avLst/>
                  </a:prstGeom>
                </p:spPr>
              </p:pic>
              <p:sp>
                <p:nvSpPr>
                  <p:cNvPr id="240" name="TextBox 239"/>
                  <p:cNvSpPr txBox="1"/>
                  <p:nvPr/>
                </p:nvSpPr>
                <p:spPr>
                  <a:xfrm>
                    <a:off x="4737102" y="3506142"/>
                    <a:ext cx="4138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Si</a:t>
                    </a:r>
                    <a:endParaRPr lang="en-US" sz="2000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238" name="Plus 237"/>
                <p:cNvSpPr/>
                <p:nvPr/>
              </p:nvSpPr>
              <p:spPr>
                <a:xfrm>
                  <a:off x="4776537" y="3248526"/>
                  <a:ext cx="381000" cy="381000"/>
                </a:xfrm>
                <a:prstGeom prst="mathPlus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22" name="Oval 321"/>
              <p:cNvSpPr/>
              <p:nvPr/>
            </p:nvSpPr>
            <p:spPr>
              <a:xfrm>
                <a:off x="4245407" y="4265990"/>
                <a:ext cx="1136466" cy="1136466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" name="Group 264"/>
            <p:cNvGrpSpPr/>
            <p:nvPr/>
          </p:nvGrpSpPr>
          <p:grpSpPr>
            <a:xfrm>
              <a:off x="8037765" y="5613382"/>
              <a:ext cx="268035" cy="268035"/>
              <a:chOff x="7275765" y="2712401"/>
              <a:chExt cx="268035" cy="268035"/>
            </a:xfrm>
          </p:grpSpPr>
          <p:sp>
            <p:nvSpPr>
              <p:cNvPr id="333" name="Oval 332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4" name="Minus 333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17" name="Group 265"/>
            <p:cNvGrpSpPr/>
            <p:nvPr/>
          </p:nvGrpSpPr>
          <p:grpSpPr>
            <a:xfrm>
              <a:off x="7606352" y="5115238"/>
              <a:ext cx="268035" cy="268035"/>
              <a:chOff x="7275765" y="2712401"/>
              <a:chExt cx="268035" cy="268035"/>
            </a:xfrm>
          </p:grpSpPr>
          <p:sp>
            <p:nvSpPr>
              <p:cNvPr id="331" name="Oval 330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2" name="Minus 331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18" name="Group 268"/>
            <p:cNvGrpSpPr/>
            <p:nvPr/>
          </p:nvGrpSpPr>
          <p:grpSpPr>
            <a:xfrm>
              <a:off x="7481593" y="6208965"/>
              <a:ext cx="268035" cy="268035"/>
              <a:chOff x="7275765" y="2712401"/>
              <a:chExt cx="268035" cy="268035"/>
            </a:xfrm>
          </p:grpSpPr>
          <p:sp>
            <p:nvSpPr>
              <p:cNvPr id="329" name="Oval 328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0" name="Minus 329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19" name="Group 274"/>
            <p:cNvGrpSpPr/>
            <p:nvPr/>
          </p:nvGrpSpPr>
          <p:grpSpPr>
            <a:xfrm>
              <a:off x="6932225" y="5750625"/>
              <a:ext cx="268035" cy="268035"/>
              <a:chOff x="7275765" y="2712401"/>
              <a:chExt cx="268035" cy="268035"/>
            </a:xfrm>
          </p:grpSpPr>
          <p:sp>
            <p:nvSpPr>
              <p:cNvPr id="327" name="Oval 326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8" name="Minus 327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367" name="Group 366"/>
          <p:cNvGrpSpPr/>
          <p:nvPr/>
        </p:nvGrpSpPr>
        <p:grpSpPr>
          <a:xfrm>
            <a:off x="558209" y="4191000"/>
            <a:ext cx="1354694" cy="1396409"/>
            <a:chOff x="558209" y="4191000"/>
            <a:chExt cx="1354694" cy="1396409"/>
          </a:xfrm>
        </p:grpSpPr>
        <p:grpSp>
          <p:nvGrpSpPr>
            <p:cNvPr id="120" name="Group 472"/>
            <p:cNvGrpSpPr/>
            <p:nvPr/>
          </p:nvGrpSpPr>
          <p:grpSpPr>
            <a:xfrm>
              <a:off x="708675" y="4326424"/>
              <a:ext cx="1136466" cy="1136466"/>
              <a:chOff x="1013475" y="4250224"/>
              <a:chExt cx="1136466" cy="1136466"/>
            </a:xfrm>
          </p:grpSpPr>
          <p:grpSp>
            <p:nvGrpSpPr>
              <p:cNvPr id="124" name="Group 123"/>
              <p:cNvGrpSpPr/>
              <p:nvPr/>
            </p:nvGrpSpPr>
            <p:grpSpPr>
              <a:xfrm>
                <a:off x="1284486" y="4508175"/>
                <a:ext cx="625976" cy="668596"/>
                <a:chOff x="4660795" y="3237656"/>
                <a:chExt cx="625976" cy="668596"/>
              </a:xfrm>
            </p:grpSpPr>
            <p:grpSp>
              <p:nvGrpSpPr>
                <p:cNvPr id="125" name="Group 103"/>
                <p:cNvGrpSpPr/>
                <p:nvPr/>
              </p:nvGrpSpPr>
              <p:grpSpPr>
                <a:xfrm>
                  <a:off x="4660795" y="3237656"/>
                  <a:ext cx="625976" cy="668596"/>
                  <a:chOff x="4660795" y="3237656"/>
                  <a:chExt cx="625976" cy="668596"/>
                </a:xfrm>
              </p:grpSpPr>
              <p:pic>
                <p:nvPicPr>
                  <p:cNvPr id="127" name="Picture 126" descr="Picture1.emf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660795" y="3237656"/>
                    <a:ext cx="625976" cy="624789"/>
                  </a:xfrm>
                  <a:prstGeom prst="rect">
                    <a:avLst/>
                  </a:prstGeom>
                </p:spPr>
              </p:pic>
              <p:sp>
                <p:nvSpPr>
                  <p:cNvPr id="128" name="TextBox 127"/>
                  <p:cNvSpPr txBox="1"/>
                  <p:nvPr/>
                </p:nvSpPr>
                <p:spPr>
                  <a:xfrm>
                    <a:off x="4737102" y="3506142"/>
                    <a:ext cx="4138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Si</a:t>
                    </a:r>
                    <a:endParaRPr lang="en-US" sz="2000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126" name="Plus 125"/>
                <p:cNvSpPr/>
                <p:nvPr/>
              </p:nvSpPr>
              <p:spPr>
                <a:xfrm>
                  <a:off x="4776537" y="3248526"/>
                  <a:ext cx="381000" cy="381000"/>
                </a:xfrm>
                <a:prstGeom prst="mathPlus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36" name="Oval 335"/>
              <p:cNvSpPr/>
              <p:nvPr/>
            </p:nvSpPr>
            <p:spPr>
              <a:xfrm>
                <a:off x="1013475" y="4250224"/>
                <a:ext cx="1136466" cy="1136466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264"/>
            <p:cNvGrpSpPr/>
            <p:nvPr/>
          </p:nvGrpSpPr>
          <p:grpSpPr>
            <a:xfrm>
              <a:off x="1644868" y="4572000"/>
              <a:ext cx="268035" cy="268035"/>
              <a:chOff x="7275765" y="2712401"/>
              <a:chExt cx="268035" cy="268035"/>
            </a:xfrm>
          </p:grpSpPr>
          <p:sp>
            <p:nvSpPr>
              <p:cNvPr id="347" name="Oval 346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8" name="Minus 347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30" name="Group 265"/>
            <p:cNvGrpSpPr/>
            <p:nvPr/>
          </p:nvGrpSpPr>
          <p:grpSpPr>
            <a:xfrm>
              <a:off x="990600" y="4191000"/>
              <a:ext cx="268035" cy="268035"/>
              <a:chOff x="7275765" y="2712401"/>
              <a:chExt cx="268035" cy="268035"/>
            </a:xfrm>
          </p:grpSpPr>
          <p:sp>
            <p:nvSpPr>
              <p:cNvPr id="345" name="Oval 344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6" name="Minus 345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31" name="Group 268"/>
            <p:cNvGrpSpPr/>
            <p:nvPr/>
          </p:nvGrpSpPr>
          <p:grpSpPr>
            <a:xfrm>
              <a:off x="1139109" y="5319374"/>
              <a:ext cx="268035" cy="268035"/>
              <a:chOff x="7275765" y="2712401"/>
              <a:chExt cx="268035" cy="268035"/>
            </a:xfrm>
          </p:grpSpPr>
          <p:sp>
            <p:nvSpPr>
              <p:cNvPr id="343" name="Oval 342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4" name="Minus 343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32" name="Group 274"/>
            <p:cNvGrpSpPr/>
            <p:nvPr/>
          </p:nvGrpSpPr>
          <p:grpSpPr>
            <a:xfrm>
              <a:off x="558209" y="4724400"/>
              <a:ext cx="268035" cy="268035"/>
              <a:chOff x="7275765" y="2712401"/>
              <a:chExt cx="268035" cy="268035"/>
            </a:xfrm>
          </p:grpSpPr>
          <p:sp>
            <p:nvSpPr>
              <p:cNvPr id="341" name="Oval 340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2" name="Minus 341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368" name="Group 367"/>
          <p:cNvGrpSpPr/>
          <p:nvPr/>
        </p:nvGrpSpPr>
        <p:grpSpPr>
          <a:xfrm>
            <a:off x="564932" y="2622332"/>
            <a:ext cx="1340068" cy="1363737"/>
            <a:chOff x="564932" y="2622332"/>
            <a:chExt cx="1340068" cy="1363737"/>
          </a:xfrm>
        </p:grpSpPr>
        <p:grpSp>
          <p:nvGrpSpPr>
            <p:cNvPr id="133" name="Group 473"/>
            <p:cNvGrpSpPr/>
            <p:nvPr/>
          </p:nvGrpSpPr>
          <p:grpSpPr>
            <a:xfrm>
              <a:off x="715398" y="2757756"/>
              <a:ext cx="1136466" cy="1136466"/>
              <a:chOff x="1020198" y="2681556"/>
              <a:chExt cx="1136466" cy="1136466"/>
            </a:xfrm>
          </p:grpSpPr>
          <p:grpSp>
            <p:nvGrpSpPr>
              <p:cNvPr id="134" name="Group 118"/>
              <p:cNvGrpSpPr/>
              <p:nvPr/>
            </p:nvGrpSpPr>
            <p:grpSpPr>
              <a:xfrm>
                <a:off x="1284486" y="2940878"/>
                <a:ext cx="625976" cy="668596"/>
                <a:chOff x="4660795" y="3237656"/>
                <a:chExt cx="625976" cy="668596"/>
              </a:xfrm>
            </p:grpSpPr>
            <p:grpSp>
              <p:nvGrpSpPr>
                <p:cNvPr id="135" name="Group 103"/>
                <p:cNvGrpSpPr/>
                <p:nvPr/>
              </p:nvGrpSpPr>
              <p:grpSpPr>
                <a:xfrm>
                  <a:off x="4660795" y="3237656"/>
                  <a:ext cx="625976" cy="668596"/>
                  <a:chOff x="4660795" y="3237656"/>
                  <a:chExt cx="625976" cy="668596"/>
                </a:xfrm>
              </p:grpSpPr>
              <p:pic>
                <p:nvPicPr>
                  <p:cNvPr id="122" name="Picture 121" descr="Picture1.emf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660795" y="3237656"/>
                    <a:ext cx="625976" cy="624789"/>
                  </a:xfrm>
                  <a:prstGeom prst="rect">
                    <a:avLst/>
                  </a:prstGeom>
                </p:spPr>
              </p:pic>
              <p:sp>
                <p:nvSpPr>
                  <p:cNvPr id="123" name="TextBox 122"/>
                  <p:cNvSpPr txBox="1"/>
                  <p:nvPr/>
                </p:nvSpPr>
                <p:spPr>
                  <a:xfrm>
                    <a:off x="4737102" y="3506142"/>
                    <a:ext cx="4138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Si</a:t>
                    </a:r>
                    <a:endParaRPr lang="en-US" sz="2000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121" name="Plus 120"/>
                <p:cNvSpPr/>
                <p:nvPr/>
              </p:nvSpPr>
              <p:spPr>
                <a:xfrm>
                  <a:off x="4776537" y="3248526"/>
                  <a:ext cx="381000" cy="381000"/>
                </a:xfrm>
                <a:prstGeom prst="mathPlus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0" name="Oval 349"/>
              <p:cNvSpPr/>
              <p:nvPr/>
            </p:nvSpPr>
            <p:spPr>
              <a:xfrm>
                <a:off x="1020198" y="2681556"/>
                <a:ext cx="1136466" cy="1136466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6" name="Group 264"/>
            <p:cNvGrpSpPr/>
            <p:nvPr/>
          </p:nvGrpSpPr>
          <p:grpSpPr>
            <a:xfrm>
              <a:off x="1636965" y="2971800"/>
              <a:ext cx="268035" cy="268035"/>
              <a:chOff x="7275765" y="2712401"/>
              <a:chExt cx="268035" cy="268035"/>
            </a:xfrm>
          </p:grpSpPr>
          <p:sp>
            <p:nvSpPr>
              <p:cNvPr id="361" name="Oval 360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2" name="Minus 361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37" name="Group 265"/>
            <p:cNvGrpSpPr/>
            <p:nvPr/>
          </p:nvGrpSpPr>
          <p:grpSpPr>
            <a:xfrm>
              <a:off x="992063" y="2622332"/>
              <a:ext cx="268035" cy="268035"/>
              <a:chOff x="7275765" y="2712401"/>
              <a:chExt cx="268035" cy="268035"/>
            </a:xfrm>
          </p:grpSpPr>
          <p:sp>
            <p:nvSpPr>
              <p:cNvPr id="359" name="Oval 358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0" name="Minus 359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38" name="Group 268"/>
            <p:cNvGrpSpPr/>
            <p:nvPr/>
          </p:nvGrpSpPr>
          <p:grpSpPr>
            <a:xfrm>
              <a:off x="1284867" y="3718034"/>
              <a:ext cx="268035" cy="268035"/>
              <a:chOff x="7275765" y="2712401"/>
              <a:chExt cx="268035" cy="268035"/>
            </a:xfrm>
          </p:grpSpPr>
          <p:sp>
            <p:nvSpPr>
              <p:cNvPr id="357" name="Oval 356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8" name="Minus 357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39" name="Group 274"/>
            <p:cNvGrpSpPr/>
            <p:nvPr/>
          </p:nvGrpSpPr>
          <p:grpSpPr>
            <a:xfrm>
              <a:off x="564932" y="3139966"/>
              <a:ext cx="268035" cy="268035"/>
              <a:chOff x="7275765" y="2712401"/>
              <a:chExt cx="268035" cy="268035"/>
            </a:xfrm>
          </p:grpSpPr>
          <p:sp>
            <p:nvSpPr>
              <p:cNvPr id="355" name="Oval 354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6" name="Minus 355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377" name="Group 376"/>
          <p:cNvGrpSpPr/>
          <p:nvPr/>
        </p:nvGrpSpPr>
        <p:grpSpPr>
          <a:xfrm>
            <a:off x="533400" y="1073523"/>
            <a:ext cx="1375693" cy="1364877"/>
            <a:chOff x="562302" y="1026225"/>
            <a:chExt cx="1375693" cy="1364877"/>
          </a:xfrm>
        </p:grpSpPr>
        <p:grpSp>
          <p:nvGrpSpPr>
            <p:cNvPr id="140" name="Group 474"/>
            <p:cNvGrpSpPr/>
            <p:nvPr/>
          </p:nvGrpSpPr>
          <p:grpSpPr>
            <a:xfrm>
              <a:off x="712768" y="1177415"/>
              <a:ext cx="1136466" cy="1136466"/>
              <a:chOff x="1017568" y="1101215"/>
              <a:chExt cx="1136466" cy="1136466"/>
            </a:xfrm>
          </p:grpSpPr>
          <p:grpSp>
            <p:nvGrpSpPr>
              <p:cNvPr id="141" name="Group 108"/>
              <p:cNvGrpSpPr/>
              <p:nvPr/>
            </p:nvGrpSpPr>
            <p:grpSpPr>
              <a:xfrm>
                <a:off x="1284486" y="1332165"/>
                <a:ext cx="625976" cy="668596"/>
                <a:chOff x="4660795" y="3237656"/>
                <a:chExt cx="625976" cy="668596"/>
              </a:xfrm>
            </p:grpSpPr>
            <p:grpSp>
              <p:nvGrpSpPr>
                <p:cNvPr id="142" name="Group 103"/>
                <p:cNvGrpSpPr/>
                <p:nvPr/>
              </p:nvGrpSpPr>
              <p:grpSpPr>
                <a:xfrm>
                  <a:off x="4660795" y="3237656"/>
                  <a:ext cx="625976" cy="668596"/>
                  <a:chOff x="4660795" y="3237656"/>
                  <a:chExt cx="625976" cy="668596"/>
                </a:xfrm>
              </p:grpSpPr>
              <p:pic>
                <p:nvPicPr>
                  <p:cNvPr id="215" name="Picture 214" descr="Picture1.emf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660795" y="3237656"/>
                    <a:ext cx="625976" cy="624789"/>
                  </a:xfrm>
                  <a:prstGeom prst="rect">
                    <a:avLst/>
                  </a:prstGeom>
                </p:spPr>
              </p:pic>
              <p:sp>
                <p:nvSpPr>
                  <p:cNvPr id="216" name="TextBox 215"/>
                  <p:cNvSpPr txBox="1"/>
                  <p:nvPr/>
                </p:nvSpPr>
                <p:spPr>
                  <a:xfrm>
                    <a:off x="4737102" y="3506142"/>
                    <a:ext cx="4138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Si</a:t>
                    </a:r>
                    <a:endParaRPr lang="en-US" sz="2000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214" name="Plus 213"/>
                <p:cNvSpPr/>
                <p:nvPr/>
              </p:nvSpPr>
              <p:spPr>
                <a:xfrm>
                  <a:off x="4776537" y="3248526"/>
                  <a:ext cx="381000" cy="381000"/>
                </a:xfrm>
                <a:prstGeom prst="mathPlus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64" name="Oval 363"/>
              <p:cNvSpPr/>
              <p:nvPr/>
            </p:nvSpPr>
            <p:spPr>
              <a:xfrm>
                <a:off x="1017568" y="1101215"/>
                <a:ext cx="1136466" cy="1136466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3" name="Group 264"/>
            <p:cNvGrpSpPr/>
            <p:nvPr/>
          </p:nvGrpSpPr>
          <p:grpSpPr>
            <a:xfrm>
              <a:off x="1669960" y="1481730"/>
              <a:ext cx="268035" cy="268035"/>
              <a:chOff x="7275765" y="2712401"/>
              <a:chExt cx="268035" cy="268035"/>
            </a:xfrm>
          </p:grpSpPr>
          <p:sp>
            <p:nvSpPr>
              <p:cNvPr id="375" name="Oval 374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6" name="Minus 375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44" name="Group 265"/>
            <p:cNvGrpSpPr/>
            <p:nvPr/>
          </p:nvGrpSpPr>
          <p:grpSpPr>
            <a:xfrm>
              <a:off x="1131327" y="1026225"/>
              <a:ext cx="268035" cy="268035"/>
              <a:chOff x="7275765" y="2712401"/>
              <a:chExt cx="268035" cy="268035"/>
            </a:xfrm>
          </p:grpSpPr>
          <p:sp>
            <p:nvSpPr>
              <p:cNvPr id="373" name="Oval 372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4" name="Minus 373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45" name="Group 268"/>
            <p:cNvGrpSpPr/>
            <p:nvPr/>
          </p:nvGrpSpPr>
          <p:grpSpPr>
            <a:xfrm>
              <a:off x="1332165" y="2123067"/>
              <a:ext cx="268035" cy="268035"/>
              <a:chOff x="7275765" y="2712401"/>
              <a:chExt cx="268035" cy="268035"/>
            </a:xfrm>
          </p:grpSpPr>
          <p:sp>
            <p:nvSpPr>
              <p:cNvPr id="371" name="Oval 370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2" name="Minus 371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46" name="Group 274"/>
            <p:cNvGrpSpPr/>
            <p:nvPr/>
          </p:nvGrpSpPr>
          <p:grpSpPr>
            <a:xfrm>
              <a:off x="562302" y="1559625"/>
              <a:ext cx="268035" cy="268035"/>
              <a:chOff x="7275765" y="2712401"/>
              <a:chExt cx="268035" cy="268035"/>
            </a:xfrm>
          </p:grpSpPr>
          <p:sp>
            <p:nvSpPr>
              <p:cNvPr id="369" name="Oval 368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0" name="Minus 369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147" name="Group 475"/>
          <p:cNvGrpSpPr/>
          <p:nvPr/>
        </p:nvGrpSpPr>
        <p:grpSpPr>
          <a:xfrm>
            <a:off x="2335147" y="1217990"/>
            <a:ext cx="1136466" cy="1136466"/>
            <a:chOff x="2639947" y="1126024"/>
            <a:chExt cx="1136466" cy="1136466"/>
          </a:xfrm>
        </p:grpSpPr>
        <p:grpSp>
          <p:nvGrpSpPr>
            <p:cNvPr id="148" name="Group 108"/>
            <p:cNvGrpSpPr/>
            <p:nvPr/>
          </p:nvGrpSpPr>
          <p:grpSpPr>
            <a:xfrm>
              <a:off x="2911419" y="1371600"/>
              <a:ext cx="625976" cy="668596"/>
              <a:chOff x="4660795" y="3237656"/>
              <a:chExt cx="625976" cy="668596"/>
            </a:xfrm>
          </p:grpSpPr>
          <p:grpSp>
            <p:nvGrpSpPr>
              <p:cNvPr id="149" name="Group 103"/>
              <p:cNvGrpSpPr/>
              <p:nvPr/>
            </p:nvGrpSpPr>
            <p:grpSpPr>
              <a:xfrm>
                <a:off x="4660795" y="3237656"/>
                <a:ext cx="625976" cy="668596"/>
                <a:chOff x="4660795" y="3237656"/>
                <a:chExt cx="625976" cy="668596"/>
              </a:xfrm>
            </p:grpSpPr>
            <p:pic>
              <p:nvPicPr>
                <p:cNvPr id="112" name="Picture 111" descr="Picture1.emf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4660795" y="3237656"/>
                  <a:ext cx="625976" cy="624789"/>
                </a:xfrm>
                <a:prstGeom prst="rect">
                  <a:avLst/>
                </a:prstGeom>
              </p:spPr>
            </p:pic>
            <p:sp>
              <p:nvSpPr>
                <p:cNvPr id="113" name="TextBox 112"/>
                <p:cNvSpPr txBox="1"/>
                <p:nvPr/>
              </p:nvSpPr>
              <p:spPr>
                <a:xfrm>
                  <a:off x="4737102" y="3506142"/>
                  <a:ext cx="4138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Si</a:t>
                  </a:r>
                  <a:endParaRPr lang="en-US" sz="2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11" name="Plus 110"/>
              <p:cNvSpPr/>
              <p:nvPr/>
            </p:nvSpPr>
            <p:spPr>
              <a:xfrm>
                <a:off x="4776537" y="3248526"/>
                <a:ext cx="381000" cy="38100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8" name="Oval 377"/>
            <p:cNvSpPr/>
            <p:nvPr/>
          </p:nvSpPr>
          <p:spPr>
            <a:xfrm>
              <a:off x="2639947" y="1126024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0" name="Group 264"/>
          <p:cNvGrpSpPr/>
          <p:nvPr/>
        </p:nvGrpSpPr>
        <p:grpSpPr>
          <a:xfrm>
            <a:off x="3308105" y="1711497"/>
            <a:ext cx="268035" cy="268035"/>
            <a:chOff x="7275765" y="2712401"/>
            <a:chExt cx="268035" cy="268035"/>
          </a:xfrm>
        </p:grpSpPr>
        <p:sp>
          <p:nvSpPr>
            <p:cNvPr id="389" name="Oval 388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0" name="Minus 389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1" name="Group 265"/>
          <p:cNvGrpSpPr/>
          <p:nvPr/>
        </p:nvGrpSpPr>
        <p:grpSpPr>
          <a:xfrm>
            <a:off x="2753706" y="1066800"/>
            <a:ext cx="268035" cy="268035"/>
            <a:chOff x="7275765" y="2712401"/>
            <a:chExt cx="268035" cy="268035"/>
          </a:xfrm>
        </p:grpSpPr>
        <p:sp>
          <p:nvSpPr>
            <p:cNvPr id="387" name="Oval 386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8" name="Minus 387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3" name="Group 274"/>
          <p:cNvGrpSpPr/>
          <p:nvPr/>
        </p:nvGrpSpPr>
        <p:grpSpPr>
          <a:xfrm>
            <a:off x="2237096" y="1773626"/>
            <a:ext cx="268035" cy="268035"/>
            <a:chOff x="7275765" y="2712401"/>
            <a:chExt cx="268035" cy="268035"/>
          </a:xfrm>
        </p:grpSpPr>
        <p:sp>
          <p:nvSpPr>
            <p:cNvPr id="383" name="Oval 382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4" name="Minus 383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5" name="Group 492"/>
          <p:cNvGrpSpPr/>
          <p:nvPr/>
        </p:nvGrpSpPr>
        <p:grpSpPr>
          <a:xfrm>
            <a:off x="2666206" y="2266950"/>
            <a:ext cx="477044" cy="553244"/>
            <a:chOff x="2971006" y="2190750"/>
            <a:chExt cx="477044" cy="553244"/>
          </a:xfrm>
        </p:grpSpPr>
        <p:cxnSp>
          <p:nvCxnSpPr>
            <p:cNvPr id="491" name="Straight Connector 490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Straight Connector 491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6" name="Group 493"/>
          <p:cNvGrpSpPr/>
          <p:nvPr/>
        </p:nvGrpSpPr>
        <p:grpSpPr>
          <a:xfrm>
            <a:off x="2667000" y="3828256"/>
            <a:ext cx="477044" cy="553244"/>
            <a:chOff x="2971006" y="2190750"/>
            <a:chExt cx="477044" cy="553244"/>
          </a:xfrm>
        </p:grpSpPr>
        <p:cxnSp>
          <p:nvCxnSpPr>
            <p:cNvPr id="495" name="Straight Connector 494"/>
            <p:cNvCxnSpPr/>
            <p:nvPr/>
          </p:nvCxnSpPr>
          <p:spPr>
            <a:xfrm rot="5400000">
              <a:off x="2705100" y="2476500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6" name="Straight Connector 495"/>
            <p:cNvCxnSpPr/>
            <p:nvPr/>
          </p:nvCxnSpPr>
          <p:spPr>
            <a:xfrm rot="5400000">
              <a:off x="3180556" y="2456656"/>
              <a:ext cx="5334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1" name="Group 470"/>
          <p:cNvGrpSpPr/>
          <p:nvPr/>
        </p:nvGrpSpPr>
        <p:grpSpPr>
          <a:xfrm>
            <a:off x="1491193" y="5857220"/>
            <a:ext cx="2471207" cy="543580"/>
            <a:chOff x="1491193" y="5857220"/>
            <a:chExt cx="2471207" cy="543580"/>
          </a:xfrm>
        </p:grpSpPr>
        <p:sp>
          <p:nvSpPr>
            <p:cNvPr id="574" name="Oval 573"/>
            <p:cNvSpPr/>
            <p:nvPr/>
          </p:nvSpPr>
          <p:spPr>
            <a:xfrm flipH="1">
              <a:off x="1491193" y="5886226"/>
              <a:ext cx="436794" cy="436798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5" name="TextBox 574"/>
            <p:cNvSpPr txBox="1"/>
            <p:nvPr/>
          </p:nvSpPr>
          <p:spPr>
            <a:xfrm>
              <a:off x="2756332" y="5857220"/>
              <a:ext cx="1206068" cy="543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ইলেকট্রন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76" name="Straight Arrow Connector 575"/>
            <p:cNvCxnSpPr/>
            <p:nvPr/>
          </p:nvCxnSpPr>
          <p:spPr>
            <a:xfrm>
              <a:off x="1893996" y="6127916"/>
              <a:ext cx="735188" cy="2189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4" name="Group 64"/>
          <p:cNvGrpSpPr/>
          <p:nvPr/>
        </p:nvGrpSpPr>
        <p:grpSpPr>
          <a:xfrm>
            <a:off x="4191000" y="5791200"/>
            <a:ext cx="2328385" cy="593858"/>
            <a:chOff x="5308433" y="5410200"/>
            <a:chExt cx="2449655" cy="624789"/>
          </a:xfrm>
        </p:grpSpPr>
        <p:pic>
          <p:nvPicPr>
            <p:cNvPr id="578" name="Picture 577" descr="Picture1.em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08433" y="5410200"/>
              <a:ext cx="625976" cy="624789"/>
            </a:xfrm>
            <a:prstGeom prst="rect">
              <a:avLst/>
            </a:prstGeom>
          </p:spPr>
        </p:pic>
        <p:sp>
          <p:nvSpPr>
            <p:cNvPr id="579" name="TextBox 578"/>
            <p:cNvSpPr txBox="1"/>
            <p:nvPr/>
          </p:nvSpPr>
          <p:spPr>
            <a:xfrm>
              <a:off x="6441702" y="5486400"/>
              <a:ext cx="13163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নিউক্লিয়াস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80" name="Straight Arrow Connector 579"/>
            <p:cNvCxnSpPr/>
            <p:nvPr/>
          </p:nvCxnSpPr>
          <p:spPr>
            <a:xfrm>
              <a:off x="5928360" y="5746957"/>
              <a:ext cx="548640" cy="2107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8" name="TextBox 587"/>
          <p:cNvSpPr txBox="1"/>
          <p:nvPr/>
        </p:nvSpPr>
        <p:spPr>
          <a:xfrm>
            <a:off x="6248400" y="4343400"/>
            <a:ext cx="2141933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দাতা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পরমানু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82" name="Group 381"/>
          <p:cNvGrpSpPr/>
          <p:nvPr/>
        </p:nvGrpSpPr>
        <p:grpSpPr>
          <a:xfrm>
            <a:off x="3857755" y="2657957"/>
            <a:ext cx="1323845" cy="1343878"/>
            <a:chOff x="3857755" y="2657957"/>
            <a:chExt cx="1323845" cy="1343878"/>
          </a:xfrm>
        </p:grpSpPr>
        <p:grpSp>
          <p:nvGrpSpPr>
            <p:cNvPr id="97" name="Group 476"/>
            <p:cNvGrpSpPr/>
            <p:nvPr/>
          </p:nvGrpSpPr>
          <p:grpSpPr>
            <a:xfrm>
              <a:off x="3950740" y="2777615"/>
              <a:ext cx="1136466" cy="1136466"/>
              <a:chOff x="4260316" y="2701415"/>
              <a:chExt cx="1136466" cy="1136466"/>
            </a:xfrm>
          </p:grpSpPr>
          <p:grpSp>
            <p:nvGrpSpPr>
              <p:cNvPr id="98" name="Group 118"/>
              <p:cNvGrpSpPr/>
              <p:nvPr/>
            </p:nvGrpSpPr>
            <p:grpSpPr>
              <a:xfrm>
                <a:off x="4511619" y="2980313"/>
                <a:ext cx="625976" cy="668596"/>
                <a:chOff x="4660795" y="3237656"/>
                <a:chExt cx="625976" cy="668596"/>
              </a:xfrm>
            </p:grpSpPr>
            <p:grpSp>
              <p:nvGrpSpPr>
                <p:cNvPr id="99" name="Group 103"/>
                <p:cNvGrpSpPr/>
                <p:nvPr/>
              </p:nvGrpSpPr>
              <p:grpSpPr>
                <a:xfrm>
                  <a:off x="4660795" y="3237656"/>
                  <a:ext cx="625976" cy="668596"/>
                  <a:chOff x="4660795" y="3237656"/>
                  <a:chExt cx="625976" cy="668596"/>
                </a:xfrm>
              </p:grpSpPr>
              <p:pic>
                <p:nvPicPr>
                  <p:cNvPr id="227" name="Picture 226" descr="Picture1.emf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660795" y="3237656"/>
                    <a:ext cx="625976" cy="624789"/>
                  </a:xfrm>
                  <a:prstGeom prst="rect">
                    <a:avLst/>
                  </a:prstGeom>
                </p:spPr>
              </p:pic>
              <p:sp>
                <p:nvSpPr>
                  <p:cNvPr id="228" name="TextBox 227"/>
                  <p:cNvSpPr txBox="1"/>
                  <p:nvPr/>
                </p:nvSpPr>
                <p:spPr>
                  <a:xfrm>
                    <a:off x="4737102" y="3506142"/>
                    <a:ext cx="4138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Si</a:t>
                    </a:r>
                    <a:endParaRPr lang="en-US" sz="2000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226" name="Plus 225"/>
                <p:cNvSpPr/>
                <p:nvPr/>
              </p:nvSpPr>
              <p:spPr>
                <a:xfrm>
                  <a:off x="4776537" y="3248526"/>
                  <a:ext cx="381000" cy="381000"/>
                </a:xfrm>
                <a:prstGeom prst="mathPlus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94" name="Oval 293"/>
              <p:cNvSpPr/>
              <p:nvPr/>
            </p:nvSpPr>
            <p:spPr>
              <a:xfrm>
                <a:off x="4260316" y="2701415"/>
                <a:ext cx="1136466" cy="1136466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0" name="Group 265"/>
            <p:cNvGrpSpPr/>
            <p:nvPr/>
          </p:nvGrpSpPr>
          <p:grpSpPr>
            <a:xfrm>
              <a:off x="4191000" y="2657957"/>
              <a:ext cx="268035" cy="268035"/>
              <a:chOff x="7275765" y="2712401"/>
              <a:chExt cx="268035" cy="268035"/>
            </a:xfrm>
          </p:grpSpPr>
          <p:sp>
            <p:nvSpPr>
              <p:cNvPr id="303" name="Oval 302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4" name="Minus 303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02" name="Group 274"/>
            <p:cNvGrpSpPr/>
            <p:nvPr/>
          </p:nvGrpSpPr>
          <p:grpSpPr>
            <a:xfrm>
              <a:off x="3857755" y="3352800"/>
              <a:ext cx="268035" cy="268035"/>
              <a:chOff x="7275765" y="2712401"/>
              <a:chExt cx="268035" cy="268035"/>
            </a:xfrm>
          </p:grpSpPr>
          <p:sp>
            <p:nvSpPr>
              <p:cNvPr id="299" name="Oval 298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0" name="Minus 299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4" name="Group 264"/>
            <p:cNvGrpSpPr/>
            <p:nvPr/>
          </p:nvGrpSpPr>
          <p:grpSpPr>
            <a:xfrm>
              <a:off x="4907280" y="3200400"/>
              <a:ext cx="274320" cy="274320"/>
              <a:chOff x="7275765" y="2712401"/>
              <a:chExt cx="268035" cy="268035"/>
            </a:xfrm>
          </p:grpSpPr>
          <p:sp>
            <p:nvSpPr>
              <p:cNvPr id="305" name="Oval 304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6" name="Minus 305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01" name="Group 268"/>
            <p:cNvGrpSpPr/>
            <p:nvPr/>
          </p:nvGrpSpPr>
          <p:grpSpPr>
            <a:xfrm>
              <a:off x="4191000" y="3733800"/>
              <a:ext cx="268035" cy="268035"/>
              <a:chOff x="7275765" y="2712401"/>
              <a:chExt cx="268035" cy="268035"/>
            </a:xfrm>
          </p:grpSpPr>
          <p:sp>
            <p:nvSpPr>
              <p:cNvPr id="301" name="Oval 300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2" name="Minus 301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18" name="Group 417"/>
          <p:cNvGrpSpPr/>
          <p:nvPr/>
        </p:nvGrpSpPr>
        <p:grpSpPr>
          <a:xfrm>
            <a:off x="2286000" y="2628900"/>
            <a:ext cx="1298070" cy="1357412"/>
            <a:chOff x="2286000" y="2628900"/>
            <a:chExt cx="1298070" cy="1357412"/>
          </a:xfrm>
        </p:grpSpPr>
        <p:sp>
          <p:nvSpPr>
            <p:cNvPr id="253" name="Oval 252"/>
            <p:cNvSpPr/>
            <p:nvPr/>
          </p:nvSpPr>
          <p:spPr>
            <a:xfrm>
              <a:off x="2364076" y="2763427"/>
              <a:ext cx="1136466" cy="11364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6" name="Group 264"/>
            <p:cNvGrpSpPr/>
            <p:nvPr/>
          </p:nvGrpSpPr>
          <p:grpSpPr>
            <a:xfrm>
              <a:off x="3316035" y="2933700"/>
              <a:ext cx="268035" cy="268035"/>
              <a:chOff x="7275765" y="2712401"/>
              <a:chExt cx="268035" cy="268035"/>
            </a:xfrm>
          </p:grpSpPr>
          <p:sp>
            <p:nvSpPr>
              <p:cNvPr id="256" name="Oval 255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4" name="Minus 263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88" name="Group 274"/>
            <p:cNvGrpSpPr/>
            <p:nvPr/>
          </p:nvGrpSpPr>
          <p:grpSpPr>
            <a:xfrm>
              <a:off x="2286000" y="3389565"/>
              <a:ext cx="268035" cy="268035"/>
              <a:chOff x="7275765" y="2712401"/>
              <a:chExt cx="268035" cy="268035"/>
            </a:xfrm>
          </p:grpSpPr>
          <p:sp>
            <p:nvSpPr>
              <p:cNvPr id="276" name="Oval 275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7" name="Minus 276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87" name="Group 268"/>
            <p:cNvGrpSpPr/>
            <p:nvPr/>
          </p:nvGrpSpPr>
          <p:grpSpPr>
            <a:xfrm>
              <a:off x="3008565" y="3718277"/>
              <a:ext cx="268035" cy="268035"/>
              <a:chOff x="7275765" y="2712401"/>
              <a:chExt cx="268035" cy="268035"/>
            </a:xfrm>
          </p:grpSpPr>
          <p:sp>
            <p:nvSpPr>
              <p:cNvPr id="270" name="Oval 269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1" name="Minus 270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391" name="Group 264"/>
            <p:cNvGrpSpPr/>
            <p:nvPr/>
          </p:nvGrpSpPr>
          <p:grpSpPr>
            <a:xfrm>
              <a:off x="2552700" y="2628900"/>
              <a:ext cx="268035" cy="268035"/>
              <a:chOff x="7275765" y="2712401"/>
              <a:chExt cx="268035" cy="268035"/>
            </a:xfrm>
          </p:grpSpPr>
          <p:sp>
            <p:nvSpPr>
              <p:cNvPr id="394" name="Oval 393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9" name="Minus 398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152" name="Group 268"/>
          <p:cNvGrpSpPr/>
          <p:nvPr/>
        </p:nvGrpSpPr>
        <p:grpSpPr>
          <a:xfrm>
            <a:off x="2989515" y="2152650"/>
            <a:ext cx="268035" cy="268035"/>
            <a:chOff x="7275765" y="2712401"/>
            <a:chExt cx="268035" cy="268035"/>
          </a:xfrm>
        </p:grpSpPr>
        <p:sp>
          <p:nvSpPr>
            <p:cNvPr id="385" name="Oval 384"/>
            <p:cNvSpPr/>
            <p:nvPr/>
          </p:nvSpPr>
          <p:spPr>
            <a:xfrm flipH="1">
              <a:off x="7275765" y="2712401"/>
              <a:ext cx="268035" cy="268035"/>
            </a:xfrm>
            <a:prstGeom prst="ellipse">
              <a:avLst/>
            </a:prstGeom>
            <a:gradFill flip="none" rotWithShape="1">
              <a:gsLst>
                <a:gs pos="0">
                  <a:srgbClr val="33CC33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6" name="Minus 385"/>
            <p:cNvSpPr/>
            <p:nvPr/>
          </p:nvSpPr>
          <p:spPr>
            <a:xfrm>
              <a:off x="7315200" y="2819400"/>
              <a:ext cx="182880" cy="9144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06" name="Group 405"/>
          <p:cNvGrpSpPr/>
          <p:nvPr/>
        </p:nvGrpSpPr>
        <p:grpSpPr>
          <a:xfrm>
            <a:off x="3333750" y="2286000"/>
            <a:ext cx="381000" cy="381000"/>
            <a:chOff x="3333750" y="2305050"/>
            <a:chExt cx="381000" cy="381000"/>
          </a:xfrm>
        </p:grpSpPr>
        <p:grpSp>
          <p:nvGrpSpPr>
            <p:cNvPr id="400" name="Group 264"/>
            <p:cNvGrpSpPr/>
            <p:nvPr/>
          </p:nvGrpSpPr>
          <p:grpSpPr>
            <a:xfrm>
              <a:off x="3389565" y="2362200"/>
              <a:ext cx="268035" cy="268035"/>
              <a:chOff x="7275765" y="2712401"/>
              <a:chExt cx="268035" cy="268035"/>
            </a:xfrm>
          </p:grpSpPr>
          <p:sp>
            <p:nvSpPr>
              <p:cNvPr id="401" name="Oval 400"/>
              <p:cNvSpPr/>
              <p:nvPr/>
            </p:nvSpPr>
            <p:spPr>
              <a:xfrm flipH="1">
                <a:off x="7275765" y="2712401"/>
                <a:ext cx="268035" cy="268035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2" name="Minus 401"/>
              <p:cNvSpPr/>
              <p:nvPr/>
            </p:nvSpPr>
            <p:spPr>
              <a:xfrm>
                <a:off x="7315200" y="2819400"/>
                <a:ext cx="182880" cy="91440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403" name="Oval 402"/>
            <p:cNvSpPr/>
            <p:nvPr/>
          </p:nvSpPr>
          <p:spPr>
            <a:xfrm>
              <a:off x="3333750" y="2305050"/>
              <a:ext cx="381000" cy="38100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5" name="Group 414"/>
          <p:cNvGrpSpPr/>
          <p:nvPr/>
        </p:nvGrpSpPr>
        <p:grpSpPr>
          <a:xfrm>
            <a:off x="2590800" y="3002890"/>
            <a:ext cx="654497" cy="624789"/>
            <a:chOff x="2590800" y="3002890"/>
            <a:chExt cx="654497" cy="624789"/>
          </a:xfrm>
        </p:grpSpPr>
        <p:pic>
          <p:nvPicPr>
            <p:cNvPr id="261" name="Picture 260" descr="Picture1.em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9321" y="3002890"/>
              <a:ext cx="625976" cy="624789"/>
            </a:xfrm>
            <a:prstGeom prst="rect">
              <a:avLst/>
            </a:prstGeom>
          </p:spPr>
        </p:pic>
        <p:sp>
          <p:nvSpPr>
            <p:cNvPr id="412" name="TextBox 411"/>
            <p:cNvSpPr txBox="1"/>
            <p:nvPr/>
          </p:nvSpPr>
          <p:spPr>
            <a:xfrm>
              <a:off x="2590800" y="3048000"/>
              <a:ext cx="6238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Sb</a:t>
              </a:r>
              <a:endPara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6" name="Group 455"/>
          <p:cNvGrpSpPr/>
          <p:nvPr/>
        </p:nvGrpSpPr>
        <p:grpSpPr>
          <a:xfrm>
            <a:off x="6019800" y="1295400"/>
            <a:ext cx="2133600" cy="2057400"/>
            <a:chOff x="6019800" y="1143000"/>
            <a:chExt cx="2133600" cy="2057400"/>
          </a:xfrm>
        </p:grpSpPr>
        <p:sp>
          <p:nvSpPr>
            <p:cNvPr id="545" name="Rectangle 544"/>
            <p:cNvSpPr/>
            <p:nvPr/>
          </p:nvSpPr>
          <p:spPr>
            <a:xfrm>
              <a:off x="6019800" y="1143000"/>
              <a:ext cx="2133600" cy="20574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53" name="Group 452"/>
            <p:cNvGrpSpPr/>
            <p:nvPr/>
          </p:nvGrpSpPr>
          <p:grpSpPr>
            <a:xfrm>
              <a:off x="6090650" y="1181100"/>
              <a:ext cx="2062750" cy="1943100"/>
              <a:chOff x="6090650" y="1181100"/>
              <a:chExt cx="2062750" cy="1943100"/>
            </a:xfrm>
          </p:grpSpPr>
          <p:sp>
            <p:nvSpPr>
              <p:cNvPr id="551" name="Oval 550"/>
              <p:cNvSpPr/>
              <p:nvPr/>
            </p:nvSpPr>
            <p:spPr>
              <a:xfrm>
                <a:off x="6307208" y="1371600"/>
                <a:ext cx="1738387" cy="1738385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9" name="Picture 548" descr="Picture1.emf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847137" y="1908960"/>
                <a:ext cx="625976" cy="624789"/>
              </a:xfrm>
              <a:prstGeom prst="rect">
                <a:avLst/>
              </a:prstGeom>
            </p:spPr>
          </p:pic>
          <p:sp>
            <p:nvSpPr>
              <p:cNvPr id="552" name="Oval 551"/>
              <p:cNvSpPr/>
              <p:nvPr/>
            </p:nvSpPr>
            <p:spPr>
              <a:xfrm flipH="1">
                <a:off x="7467600" y="2714203"/>
                <a:ext cx="409998" cy="409997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/>
              <p:cNvSpPr/>
              <p:nvPr/>
            </p:nvSpPr>
            <p:spPr>
              <a:xfrm flipH="1">
                <a:off x="7743402" y="1799803"/>
                <a:ext cx="409998" cy="409997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4" name="Oval 553"/>
              <p:cNvSpPr/>
              <p:nvPr/>
            </p:nvSpPr>
            <p:spPr>
              <a:xfrm flipH="1">
                <a:off x="6090650" y="1834801"/>
                <a:ext cx="409998" cy="409997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/>
              <p:cNvSpPr/>
              <p:nvPr/>
            </p:nvSpPr>
            <p:spPr>
              <a:xfrm flipH="1">
                <a:off x="6448002" y="2714203"/>
                <a:ext cx="409998" cy="409997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/>
              <p:cNvSpPr/>
              <p:nvPr/>
            </p:nvSpPr>
            <p:spPr>
              <a:xfrm flipH="1">
                <a:off x="6934200" y="1181100"/>
                <a:ext cx="409998" cy="409997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156B13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TextBox 549"/>
              <p:cNvSpPr txBox="1"/>
              <p:nvPr/>
            </p:nvSpPr>
            <p:spPr>
              <a:xfrm>
                <a:off x="6858000" y="1928010"/>
                <a:ext cx="6238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Sb</a:t>
                </a:r>
                <a:endParaRPr lang="en-US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459" name="Rectangle 458"/>
          <p:cNvSpPr/>
          <p:nvPr/>
        </p:nvSpPr>
        <p:spPr>
          <a:xfrm>
            <a:off x="381000" y="962526"/>
            <a:ext cx="5257800" cy="464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TextBox 541"/>
          <p:cNvSpPr txBox="1"/>
          <p:nvPr/>
        </p:nvSpPr>
        <p:spPr>
          <a:xfrm>
            <a:off x="1236918" y="1524000"/>
            <a:ext cx="4191000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পারমানবিক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51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3" name="TextBox 542"/>
          <p:cNvSpPr txBox="1"/>
          <p:nvPr/>
        </p:nvSpPr>
        <p:spPr>
          <a:xfrm>
            <a:off x="838200" y="2362200"/>
            <a:ext cx="458971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সর্ববহিঃস্থ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কক্ষপথে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টি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65" name="Straight Arrow Connector 464"/>
          <p:cNvCxnSpPr/>
          <p:nvPr/>
        </p:nvCxnSpPr>
        <p:spPr>
          <a:xfrm rot="10800000">
            <a:off x="3733800" y="2514600"/>
            <a:ext cx="25908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8" name="TextBox 467"/>
          <p:cNvSpPr txBox="1"/>
          <p:nvPr/>
        </p:nvSpPr>
        <p:spPr>
          <a:xfrm>
            <a:off x="6248400" y="2185737"/>
            <a:ext cx="1580882" cy="70788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ইলেকট্রন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2" name="TextBox 471"/>
          <p:cNvSpPr txBox="1"/>
          <p:nvPr/>
        </p:nvSpPr>
        <p:spPr>
          <a:xfrm>
            <a:off x="381000" y="228600"/>
            <a:ext cx="8222123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sz="4000" spc="-150" dirty="0" smtClean="0">
                <a:latin typeface="Arial" pitchFamily="34" charset="0"/>
                <a:cs typeface="Arial" pitchFamily="34" charset="0"/>
              </a:rPr>
              <a:t>n-</a:t>
            </a:r>
            <a:r>
              <a:rPr lang="en-US" sz="4000" spc="-150" dirty="0" err="1" smtClean="0">
                <a:latin typeface="NikoshBAN" pitchFamily="2" charset="0"/>
                <a:cs typeface="NikoshBAN" pitchFamily="2" charset="0"/>
              </a:rPr>
              <a:t>টাইপ</a:t>
            </a:r>
            <a:r>
              <a:rPr lang="en-US" sz="4000" spc="-150" dirty="0" smtClean="0">
                <a:latin typeface="NikoshBAN" pitchFamily="2" charset="0"/>
                <a:cs typeface="NikoshBAN" pitchFamily="2" charset="0"/>
              </a:rPr>
              <a:t> অর্ধপরিবাহী</a:t>
            </a:r>
            <a:r>
              <a:rPr lang="en-US" sz="4000" spc="-150" dirty="0" smtClean="0">
                <a:latin typeface="Arial" pitchFamily="34" charset="0"/>
                <a:cs typeface="Arial" pitchFamily="34" charset="0"/>
              </a:rPr>
              <a:t> (n-type Semiconductor)</a:t>
            </a:r>
            <a:endParaRPr lang="en-US" sz="4000" spc="-1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8" name="TextBox 247"/>
          <p:cNvSpPr txBox="1"/>
          <p:nvPr/>
        </p:nvSpPr>
        <p:spPr>
          <a:xfrm>
            <a:off x="89338" y="5678269"/>
            <a:ext cx="8988358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মুক্ত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ইলেকট্রনের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হলেও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কেলাসটির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নিট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আধান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শূন্য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0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11111E-6 7.40741E-7 C -0.00087 -0.00347 -0.00122 -0.00718 -0.00261 -0.01042 C -0.00382 -0.01319 -0.00695 -0.01458 -0.00782 -0.01759 C -0.01059 -0.02662 -0.00921 -0.0375 -0.0132 -0.0456 C -0.01771 -0.05463 -0.02466 -0.06111 -0.029 -0.07014 C -0.03073 -0.07361 -0.03195 -0.07778 -0.03421 -0.08079 C -0.03993 -0.08866 -0.04879 -0.09468 -0.05521 -0.10162 C -0.06459 -0.11181 -0.07275 -0.12106 -0.08421 -0.12639 C -0.14358 -0.12361 -0.19931 -0.11643 -0.25782 -0.10532 C -0.25695 -0.04792 -0.25591 0.00926 -0.25521 0.06667 C -0.25417 0.16366 -0.27848 0.26713 -0.25261 0.35787 C -0.24289 0.39167 -0.19827 0.36019 -0.17101 0.36134 C -0.16129 0.36019 -0.15174 0.35857 -0.14202 0.35787 C -0.11389 0.35625 -0.08073 0.37616 -0.05782 0.3544 C -0.0257 0.32407 -0.05226 0.29167 -0.0658 0.27361 C -0.06372 0.14954 -0.08993 0.075 -0.04202 0.13681 C -0.03577 0.16227 -0.04462 0.13148 -0.0316 0.15787 C -0.03004 0.16088 -0.03073 0.16551 -0.029 0.16852 C -0.02136 0.18125 0.00607 0.18681 0.0184 0.18958 C 0.02916 0.19884 0.0276 0.20509 0.03958 0.21065 C 0.04531 0.21829 0.05225 0.22407 0.05798 0.23171 C 0.06666 0.24329 0.06423 0.24491 0.071 0.25625 C 0.07673 0.26597 0.08298 0.27546 0.08958 0.28426 C 0.0934 0.29954 0.09965 0.31181 0.10798 0.32292 C 0.11441 0.34861 0.1118 0.35116 0.11579 0.32986 C 0.11666 0.17083 0.1184 0.01157 0.1184 -0.14745 " pathEditMode="relative" ptsTypes="fffffffffffffffffffffffffA">
                                      <p:cBhvr>
                                        <p:cTn id="94" dur="30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8" grpId="0" animBg="1"/>
      <p:bldP spid="459" grpId="0" animBg="1"/>
      <p:bldP spid="542" grpId="0" animBg="1"/>
      <p:bldP spid="542" grpId="1" animBg="1"/>
      <p:bldP spid="543" grpId="0" animBg="1"/>
      <p:bldP spid="543" grpId="1" animBg="1"/>
      <p:bldP spid="468" grpId="0" animBg="1"/>
      <p:bldP spid="472" grpId="0" animBg="1"/>
      <p:bldP spid="248" grpId="0" animBg="1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1381</TotalTime>
  <Words>509</Words>
  <Application>Microsoft Office PowerPoint</Application>
  <PresentationFormat>On-screen Show (4:3)</PresentationFormat>
  <Paragraphs>147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Civic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437</cp:revision>
  <dcterms:created xsi:type="dcterms:W3CDTF">2012-11-15T01:37:11Z</dcterms:created>
  <dcterms:modified xsi:type="dcterms:W3CDTF">2013-05-29T11:38:27Z</dcterms:modified>
</cp:coreProperties>
</file>