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7" r:id="rId3"/>
    <p:sldId id="266" r:id="rId4"/>
    <p:sldId id="267" r:id="rId5"/>
    <p:sldId id="256" r:id="rId6"/>
    <p:sldId id="258" r:id="rId7"/>
    <p:sldId id="263" r:id="rId8"/>
    <p:sldId id="260" r:id="rId9"/>
    <p:sldId id="265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FF"/>
    <a:srgbClr val="BD070B"/>
    <a:srgbClr val="CC3300"/>
    <a:srgbClr val="FF33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822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F470-A6EB-47BB-AA44-D78FA4E0AA6B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1ECC7-9C22-4933-8CB6-6BD1DD7B4E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ECC7-9C22-4933-8CB6-6BD1DD7B4E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ECC7-9C22-4933-8CB6-6BD1DD7B4E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ECC7-9C22-4933-8CB6-6BD1DD7B4E0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1ECC7-9C22-4933-8CB6-6BD1DD7B4E0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8285F2-15CF-4305-96A0-3B769E36AE0A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4EFCD5-4212-40AA-9471-897B000C04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60px-HypotrochoidOutThreeFifth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2742" y="2317132"/>
            <a:ext cx="1978516" cy="1978516"/>
          </a:xfrm>
          <a:prstGeom prst="rect">
            <a:avLst/>
          </a:prstGeom>
        </p:spPr>
      </p:pic>
      <p:sp>
        <p:nvSpPr>
          <p:cNvPr id="5" name="Donut 4"/>
          <p:cNvSpPr/>
          <p:nvPr/>
        </p:nvSpPr>
        <p:spPr>
          <a:xfrm>
            <a:off x="3141485" y="1924050"/>
            <a:ext cx="2826178" cy="2778276"/>
          </a:xfrm>
          <a:prstGeom prst="donut">
            <a:avLst>
              <a:gd name="adj" fmla="val 14948"/>
            </a:avLst>
          </a:prstGeom>
          <a:blipFill>
            <a:blip r:embed="rId4"/>
            <a:stretch>
              <a:fillRect/>
            </a:stretch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21480000">
            <a:off x="2865827" y="1778091"/>
            <a:ext cx="3276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8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Tora.gif"/>
          <p:cNvPicPr>
            <a:picLocks noChangeAspect="1"/>
          </p:cNvPicPr>
          <p:nvPr/>
        </p:nvPicPr>
        <p:blipFill>
          <a:blip r:embed="rId5">
            <a:lum/>
          </a:blip>
          <a:stretch>
            <a:fillRect/>
          </a:stretch>
        </p:blipFill>
        <p:spPr>
          <a:xfrm>
            <a:off x="0" y="0"/>
            <a:ext cx="9144000" cy="899410"/>
          </a:xfrm>
          <a:prstGeom prst="rect">
            <a:avLst/>
          </a:prstGeom>
        </p:spPr>
      </p:pic>
      <p:sp>
        <p:nvSpPr>
          <p:cNvPr id="12" name="Freeform 11"/>
          <p:cNvSpPr/>
          <p:nvPr/>
        </p:nvSpPr>
        <p:spPr>
          <a:xfrm>
            <a:off x="0" y="0"/>
            <a:ext cx="9144000" cy="2286000"/>
          </a:xfrm>
          <a:custGeom>
            <a:avLst/>
            <a:gdLst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286000">
                <a:moveTo>
                  <a:pt x="0" y="0"/>
                </a:moveTo>
                <a:lnTo>
                  <a:pt x="9144000" y="0"/>
                </a:lnTo>
                <a:lnTo>
                  <a:pt x="9144000" y="1227221"/>
                </a:lnTo>
                <a:cubicBezTo>
                  <a:pt x="5366084" y="970547"/>
                  <a:pt x="3031958" y="894348"/>
                  <a:pt x="0" y="22860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tint val="66000"/>
                  <a:satMod val="160000"/>
                  <a:alpha val="5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rot="10800000">
            <a:off x="0" y="5619750"/>
            <a:ext cx="9144000" cy="1238250"/>
          </a:xfrm>
          <a:custGeom>
            <a:avLst/>
            <a:gdLst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  <a:gd name="connsiteX0" fmla="*/ 0 w 9144000"/>
              <a:gd name="connsiteY0" fmla="*/ 0 h 2286000"/>
              <a:gd name="connsiteX1" fmla="*/ 9144000 w 9144000"/>
              <a:gd name="connsiteY1" fmla="*/ 0 h 2286000"/>
              <a:gd name="connsiteX2" fmla="*/ 9144000 w 9144000"/>
              <a:gd name="connsiteY2" fmla="*/ 1227221 h 2286000"/>
              <a:gd name="connsiteX3" fmla="*/ 0 w 9144000"/>
              <a:gd name="connsiteY3" fmla="*/ 2286000 h 2286000"/>
              <a:gd name="connsiteX4" fmla="*/ 0 w 9144000"/>
              <a:gd name="connsiteY4" fmla="*/ 0 h 228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286000">
                <a:moveTo>
                  <a:pt x="0" y="0"/>
                </a:moveTo>
                <a:lnTo>
                  <a:pt x="9144000" y="0"/>
                </a:lnTo>
                <a:lnTo>
                  <a:pt x="9144000" y="1227221"/>
                </a:lnTo>
                <a:cubicBezTo>
                  <a:pt x="5366084" y="970547"/>
                  <a:pt x="3031958" y="894348"/>
                  <a:pt x="0" y="228600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ame 4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8"/>
            </a:avLst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2" name="Group 13"/>
          <p:cNvGrpSpPr/>
          <p:nvPr/>
        </p:nvGrpSpPr>
        <p:grpSpPr>
          <a:xfrm>
            <a:off x="2667000" y="457200"/>
            <a:ext cx="3810000" cy="1066800"/>
            <a:chOff x="1295400" y="533400"/>
            <a:chExt cx="3810000" cy="1371600"/>
          </a:xfr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lin ang="5400000" scaled="0"/>
          </a:gradFill>
        </p:grpSpPr>
        <p:sp>
          <p:nvSpPr>
            <p:cNvPr id="54" name="Round Single Corner Rectangle 81"/>
            <p:cNvSpPr/>
            <p:nvPr/>
          </p:nvSpPr>
          <p:spPr>
            <a:xfrm flipH="1" flipV="1">
              <a:off x="1295400" y="533400"/>
              <a:ext cx="3810000" cy="13716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214062" y="619890"/>
              <a:ext cx="1824538" cy="118713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5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762000" y="1905000"/>
            <a:ext cx="7543800" cy="769441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3x </a:t>
            </a:r>
            <a:r>
              <a:rPr lang="en-US" sz="4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− 7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সমীকরণে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্রমজোড়</a:t>
            </a:r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4038600" y="2667000"/>
            <a:ext cx="838200" cy="1066800"/>
          </a:xfrm>
          <a:prstGeom prst="downArrow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762000" y="3962400"/>
          <a:ext cx="746760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endParaRPr lang="en-US" sz="4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1295400" y="3962400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x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95400" y="4640759"/>
            <a:ext cx="4667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y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43206" y="3962400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24200" y="4716959"/>
            <a:ext cx="6864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-7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238612" y="3962400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248206" y="4688885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91212" y="3962400"/>
            <a:ext cx="6864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-1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771805" y="4688885"/>
            <a:ext cx="10005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-10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60" grpId="0"/>
      <p:bldP spid="61" grpId="0"/>
      <p:bldP spid="62" grpId="0"/>
      <p:bldP spid="69" grpId="0"/>
      <p:bldP spid="70" grpId="0"/>
      <p:bldP spid="71" grpId="0"/>
      <p:bldP spid="72" grpId="0"/>
      <p:bldP spid="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85"/>
          <p:cNvSpPr txBox="1"/>
          <p:nvPr/>
        </p:nvSpPr>
        <p:spPr>
          <a:xfrm>
            <a:off x="5257800" y="2721592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690978" y="44196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D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1676400" y="1066800"/>
            <a:ext cx="5486400" cy="5313528"/>
            <a:chOff x="1676400" y="1087272"/>
            <a:chExt cx="5486400" cy="5313528"/>
          </a:xfrm>
        </p:grpSpPr>
        <p:grpSp>
          <p:nvGrpSpPr>
            <p:cNvPr id="72" name="Group 71"/>
            <p:cNvGrpSpPr/>
            <p:nvPr/>
          </p:nvGrpSpPr>
          <p:grpSpPr>
            <a:xfrm>
              <a:off x="1676400" y="1087272"/>
              <a:ext cx="5486400" cy="5313528"/>
              <a:chOff x="304800" y="1087272"/>
              <a:chExt cx="5486400" cy="5313528"/>
            </a:xfrm>
          </p:grpSpPr>
          <p:grpSp>
            <p:nvGrpSpPr>
              <p:cNvPr id="2" name="Group 60"/>
              <p:cNvGrpSpPr/>
              <p:nvPr/>
            </p:nvGrpSpPr>
            <p:grpSpPr>
              <a:xfrm>
                <a:off x="381000" y="1087272"/>
                <a:ext cx="5333999" cy="5313528"/>
                <a:chOff x="1828801" y="762000"/>
                <a:chExt cx="5333999" cy="5313528"/>
              </a:xfrm>
            </p:grpSpPr>
            <p:grpSp>
              <p:nvGrpSpPr>
                <p:cNvPr id="3" name="Group 26"/>
                <p:cNvGrpSpPr/>
                <p:nvPr/>
              </p:nvGrpSpPr>
              <p:grpSpPr>
                <a:xfrm>
                  <a:off x="4974266" y="762000"/>
                  <a:ext cx="2177901" cy="5313528"/>
                  <a:chOff x="5302101" y="762000"/>
                  <a:chExt cx="2177901" cy="5313528"/>
                </a:xfrm>
              </p:grpSpPr>
              <p:cxnSp>
                <p:nvCxnSpPr>
                  <p:cNvPr id="4" name="Straight Connector 3"/>
                  <p:cNvCxnSpPr/>
                  <p:nvPr/>
                </p:nvCxnSpPr>
                <p:spPr>
                  <a:xfrm rot="5400000">
                    <a:off x="482244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/>
                  <p:cNvCxnSpPr/>
                  <p:nvPr/>
                </p:nvCxnSpPr>
                <p:spPr>
                  <a:xfrm rot="5400000">
                    <a:off x="4584796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/>
                  <p:cNvCxnSpPr/>
                  <p:nvPr/>
                </p:nvCxnSpPr>
                <p:spPr>
                  <a:xfrm rot="5400000">
                    <a:off x="434379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/>
                  <p:cNvCxnSpPr/>
                  <p:nvPr/>
                </p:nvCxnSpPr>
                <p:spPr>
                  <a:xfrm rot="5400000">
                    <a:off x="409957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/>
                  <p:nvPr/>
                </p:nvCxnSpPr>
                <p:spPr>
                  <a:xfrm rot="5400000">
                    <a:off x="385996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/>
                  <p:cNvCxnSpPr/>
                  <p:nvPr/>
                </p:nvCxnSpPr>
                <p:spPr>
                  <a:xfrm rot="5400000">
                    <a:off x="3613880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Straight Connector 10"/>
                  <p:cNvCxnSpPr/>
                  <p:nvPr/>
                </p:nvCxnSpPr>
                <p:spPr>
                  <a:xfrm rot="5400000">
                    <a:off x="3376229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/>
                  <p:nvPr/>
                </p:nvCxnSpPr>
                <p:spPr>
                  <a:xfrm rot="5400000">
                    <a:off x="313522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2"/>
                  <p:cNvCxnSpPr/>
                  <p:nvPr/>
                </p:nvCxnSpPr>
                <p:spPr>
                  <a:xfrm rot="5400000">
                    <a:off x="2885361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/>
                  <p:cNvCxnSpPr/>
                  <p:nvPr/>
                </p:nvCxnSpPr>
                <p:spPr>
                  <a:xfrm rot="5400000">
                    <a:off x="2646128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" name="Group 27"/>
                <p:cNvGrpSpPr/>
                <p:nvPr/>
              </p:nvGrpSpPr>
              <p:grpSpPr>
                <a:xfrm>
                  <a:off x="2558901" y="762000"/>
                  <a:ext cx="2177901" cy="5313528"/>
                  <a:chOff x="5302101" y="762000"/>
                  <a:chExt cx="2177901" cy="5313528"/>
                </a:xfrm>
              </p:grpSpPr>
              <p:cxnSp>
                <p:nvCxnSpPr>
                  <p:cNvPr id="29" name="Straight Connector 28"/>
                  <p:cNvCxnSpPr/>
                  <p:nvPr/>
                </p:nvCxnSpPr>
                <p:spPr>
                  <a:xfrm rot="5400000">
                    <a:off x="482244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 rot="5400000">
                    <a:off x="4584796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 rot="5400000">
                    <a:off x="434379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 rot="5400000">
                    <a:off x="409957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/>
                  <p:cNvCxnSpPr/>
                  <p:nvPr/>
                </p:nvCxnSpPr>
                <p:spPr>
                  <a:xfrm rot="5400000">
                    <a:off x="385996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 rot="5400000">
                    <a:off x="3613880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/>
                  <p:cNvCxnSpPr/>
                  <p:nvPr/>
                </p:nvCxnSpPr>
                <p:spPr>
                  <a:xfrm rot="5400000">
                    <a:off x="3376229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 rot="5400000">
                    <a:off x="313522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 rot="5400000">
                    <a:off x="2885361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/>
                  <p:cNvCxnSpPr/>
                  <p:nvPr/>
                </p:nvCxnSpPr>
                <p:spPr>
                  <a:xfrm rot="5400000">
                    <a:off x="2646128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" name="Group 38"/>
                <p:cNvGrpSpPr/>
                <p:nvPr/>
              </p:nvGrpSpPr>
              <p:grpSpPr>
                <a:xfrm rot="5400000">
                  <a:off x="3417085" y="2329020"/>
                  <a:ext cx="2177901" cy="5313528"/>
                  <a:chOff x="5302101" y="762000"/>
                  <a:chExt cx="2177901" cy="5313528"/>
                </a:xfrm>
              </p:grpSpPr>
              <p:cxnSp>
                <p:nvCxnSpPr>
                  <p:cNvPr id="40" name="Straight Connector 39"/>
                  <p:cNvCxnSpPr/>
                  <p:nvPr/>
                </p:nvCxnSpPr>
                <p:spPr>
                  <a:xfrm rot="5400000">
                    <a:off x="482244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/>
                  <p:cNvCxnSpPr/>
                  <p:nvPr/>
                </p:nvCxnSpPr>
                <p:spPr>
                  <a:xfrm rot="5400000">
                    <a:off x="4584796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/>
                  <p:cNvCxnSpPr/>
                  <p:nvPr/>
                </p:nvCxnSpPr>
                <p:spPr>
                  <a:xfrm rot="5400000">
                    <a:off x="434379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 rot="5400000">
                    <a:off x="409957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rot="5400000">
                    <a:off x="385996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 rot="5400000">
                    <a:off x="3613880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 rot="5400000">
                    <a:off x="3376229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 rot="5400000">
                    <a:off x="313522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 rot="5400000">
                    <a:off x="2885361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 rot="5400000">
                    <a:off x="2646128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" name="Group 49"/>
                <p:cNvGrpSpPr/>
                <p:nvPr/>
              </p:nvGrpSpPr>
              <p:grpSpPr>
                <a:xfrm rot="5400000">
                  <a:off x="3396614" y="-65080"/>
                  <a:ext cx="2177901" cy="5313528"/>
                  <a:chOff x="5302101" y="762000"/>
                  <a:chExt cx="2177901" cy="5313528"/>
                </a:xfrm>
              </p:grpSpPr>
              <p:cxnSp>
                <p:nvCxnSpPr>
                  <p:cNvPr id="51" name="Straight Connector 50"/>
                  <p:cNvCxnSpPr/>
                  <p:nvPr/>
                </p:nvCxnSpPr>
                <p:spPr>
                  <a:xfrm rot="5400000">
                    <a:off x="482244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 rot="5400000">
                    <a:off x="4584796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 rot="5400000">
                    <a:off x="434379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/>
                  <p:cNvCxnSpPr/>
                  <p:nvPr/>
                </p:nvCxnSpPr>
                <p:spPr>
                  <a:xfrm rot="5400000">
                    <a:off x="409957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/>
                  <p:cNvCxnSpPr/>
                  <p:nvPr/>
                </p:nvCxnSpPr>
                <p:spPr>
                  <a:xfrm rot="5400000">
                    <a:off x="3859964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70C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/>
                  <p:cNvCxnSpPr/>
                  <p:nvPr/>
                </p:nvCxnSpPr>
                <p:spPr>
                  <a:xfrm rot="5400000">
                    <a:off x="3613880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/>
                  <p:cNvCxnSpPr/>
                  <p:nvPr/>
                </p:nvCxnSpPr>
                <p:spPr>
                  <a:xfrm rot="5400000">
                    <a:off x="3376229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/>
                  <p:cNvCxnSpPr/>
                  <p:nvPr/>
                </p:nvCxnSpPr>
                <p:spPr>
                  <a:xfrm rot="5400000">
                    <a:off x="3135227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/>
                  <p:cNvCxnSpPr/>
                  <p:nvPr/>
                </p:nvCxnSpPr>
                <p:spPr>
                  <a:xfrm rot="5400000">
                    <a:off x="2885361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00B0F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 rot="5400000">
                    <a:off x="2646128" y="3417973"/>
                    <a:ext cx="5313528" cy="1582"/>
                  </a:xfrm>
                  <a:prstGeom prst="line">
                    <a:avLst/>
                  </a:prstGeom>
                  <a:ln w="1905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2" name="Straight Connector 61"/>
                <p:cNvCxnSpPr/>
                <p:nvPr/>
              </p:nvCxnSpPr>
              <p:spPr>
                <a:xfrm rot="10800000">
                  <a:off x="1828801" y="1251286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rot="10800000">
                  <a:off x="1828801" y="1013635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rot="10800000">
                  <a:off x="1828801" y="772633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 rot="5400000">
                  <a:off x="-339656" y="3417973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 rot="5400000">
                  <a:off x="-577307" y="3417973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rot="5400000">
                  <a:off x="-818309" y="3417973"/>
                  <a:ext cx="5313528" cy="1582"/>
                </a:xfrm>
                <a:prstGeom prst="line">
                  <a:avLst/>
                </a:prstGeom>
                <a:ln w="1905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0" name="Straight Arrow Connector 69"/>
              <p:cNvCxnSpPr/>
              <p:nvPr/>
            </p:nvCxnSpPr>
            <p:spPr>
              <a:xfrm>
                <a:off x="304800" y="3768278"/>
                <a:ext cx="5486400" cy="176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 rot="5400000">
                <a:off x="305684" y="3732917"/>
                <a:ext cx="5029200" cy="1767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71"/>
              <p:cNvGrpSpPr/>
              <p:nvPr/>
            </p:nvGrpSpPr>
            <p:grpSpPr>
              <a:xfrm>
                <a:off x="353772" y="3667780"/>
                <a:ext cx="5285028" cy="599420"/>
                <a:chOff x="1344372" y="3505200"/>
                <a:chExt cx="6275628" cy="599420"/>
              </a:xfrm>
            </p:grpSpPr>
            <p:sp>
              <p:nvSpPr>
                <p:cNvPr id="76" name="TextBox 75"/>
                <p:cNvSpPr txBox="1"/>
                <p:nvPr/>
              </p:nvSpPr>
              <p:spPr>
                <a:xfrm>
                  <a:off x="4226904" y="3505200"/>
                  <a:ext cx="38504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o</a:t>
                  </a:r>
                  <a:endParaRPr lang="en-US" sz="28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7255798" y="3581400"/>
                  <a:ext cx="36420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en-US" sz="28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1344372" y="3581400"/>
                  <a:ext cx="48442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800" dirty="0" smtClean="0">
                      <a:latin typeface="Arial"/>
                      <a:cs typeface="Arial"/>
                    </a:rPr>
                    <a:t>´</a:t>
                  </a:r>
                  <a:endParaRPr lang="en-US" sz="28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9" name="TextBox 78"/>
              <p:cNvSpPr txBox="1"/>
              <p:nvPr/>
            </p:nvSpPr>
            <p:spPr>
              <a:xfrm>
                <a:off x="2874298" y="1153180"/>
                <a:ext cx="3642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2857500" y="5815263"/>
                <a:ext cx="48442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y</a:t>
                </a:r>
                <a:r>
                  <a:rPr lang="en-US" sz="2800" dirty="0" smtClean="0">
                    <a:latin typeface="Arial"/>
                    <a:cs typeface="Arial"/>
                  </a:rPr>
                  <a:t>´</a:t>
                </a:r>
                <a:endParaRPr lang="en-US" sz="28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9" name="Oval 88"/>
            <p:cNvSpPr/>
            <p:nvPr/>
          </p:nvSpPr>
          <p:spPr>
            <a:xfrm>
              <a:off x="3148263" y="2466474"/>
              <a:ext cx="182880" cy="18288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5535304" y="4620904"/>
              <a:ext cx="182880" cy="18288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5053263" y="2947737"/>
              <a:ext cx="182880" cy="18288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3360420" y="4629150"/>
              <a:ext cx="182880" cy="18288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2667000" y="2286000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895600" y="444442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114294" y="282714"/>
            <a:ext cx="7039106" cy="707886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ক্ষুদ্রতম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দৈর্ঘ্যকে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ধরে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5" name="Rounded Rectangular Callout 84"/>
          <p:cNvSpPr/>
          <p:nvPr/>
        </p:nvSpPr>
        <p:spPr>
          <a:xfrm>
            <a:off x="6781800" y="1295400"/>
            <a:ext cx="1981200" cy="1219200"/>
          </a:xfrm>
          <a:prstGeom prst="wedgeRoundRectCallout">
            <a:avLst>
              <a:gd name="adj1" fmla="val -111926"/>
              <a:gd name="adj2" fmla="val 8065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757737" y="1447800"/>
            <a:ext cx="20227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3" name="Rounded Rectangular Callout 102"/>
          <p:cNvSpPr/>
          <p:nvPr/>
        </p:nvSpPr>
        <p:spPr>
          <a:xfrm>
            <a:off x="6781800" y="3352800"/>
            <a:ext cx="1981200" cy="1219200"/>
          </a:xfrm>
          <a:prstGeom prst="wedgeRoundRectCallout">
            <a:avLst>
              <a:gd name="adj1" fmla="val -88849"/>
              <a:gd name="adj2" fmla="val 5302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ounded Rectangular Callout 103"/>
          <p:cNvSpPr/>
          <p:nvPr/>
        </p:nvSpPr>
        <p:spPr>
          <a:xfrm flipH="1">
            <a:off x="304800" y="1066800"/>
            <a:ext cx="1981200" cy="1219200"/>
          </a:xfrm>
          <a:prstGeom prst="wedgeRoundRectCallout">
            <a:avLst>
              <a:gd name="adj1" fmla="val -74274"/>
              <a:gd name="adj2" fmla="val 5894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ounded Rectangular Callout 104"/>
          <p:cNvSpPr/>
          <p:nvPr/>
        </p:nvSpPr>
        <p:spPr>
          <a:xfrm flipH="1">
            <a:off x="356937" y="4191000"/>
            <a:ext cx="1981200" cy="1219200"/>
          </a:xfrm>
          <a:prstGeom prst="wedgeRoundRectCallout">
            <a:avLst>
              <a:gd name="adj1" fmla="val -83990"/>
              <a:gd name="adj2" fmla="val -421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7086600" y="1929825"/>
            <a:ext cx="1481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( 4 , 3 )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757737" y="3453063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010400" y="3910263"/>
            <a:ext cx="16177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( 6 , -4 )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04800" y="1191126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57200" y="1672389"/>
            <a:ext cx="16177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( -4 , 5 )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52926" y="4343400"/>
            <a:ext cx="2063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57200" y="4749225"/>
            <a:ext cx="17540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( -3 , -4 )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5" grpId="0" animBg="1"/>
      <p:bldP spid="99" grpId="0"/>
      <p:bldP spid="103" grpId="0" animBg="1"/>
      <p:bldP spid="104" grpId="0" animBg="1"/>
      <p:bldP spid="105" grpId="0" animBg="1"/>
      <p:bldP spid="88" grpId="0"/>
      <p:bldP spid="102" grpId="0"/>
      <p:bldP spid="95" grpId="0"/>
      <p:bldP spid="100" grpId="0"/>
      <p:bldP spid="96" grpId="0"/>
      <p:bldP spid="101" grpId="0"/>
      <p:bldP spid="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 flipH="1">
            <a:off x="0" y="5207000"/>
            <a:ext cx="9144000" cy="21082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1981200"/>
              <a:gd name="connsiteX1" fmla="*/ 9144000 w 9144000"/>
              <a:gd name="connsiteY1" fmla="*/ 990600 h 1981200"/>
              <a:gd name="connsiteX2" fmla="*/ 9144000 w 9144000"/>
              <a:gd name="connsiteY2" fmla="*/ 1981200 h 1981200"/>
              <a:gd name="connsiteX3" fmla="*/ 0 w 9144000"/>
              <a:gd name="connsiteY3" fmla="*/ 1981200 h 1981200"/>
              <a:gd name="connsiteX4" fmla="*/ 0 w 9144000"/>
              <a:gd name="connsiteY4" fmla="*/ 0 h 19812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108200"/>
              <a:gd name="connsiteX1" fmla="*/ 9144000 w 9144000"/>
              <a:gd name="connsiteY1" fmla="*/ 685800 h 2108200"/>
              <a:gd name="connsiteX2" fmla="*/ 9144000 w 9144000"/>
              <a:gd name="connsiteY2" fmla="*/ 1676400 h 2108200"/>
              <a:gd name="connsiteX3" fmla="*/ 0 w 9144000"/>
              <a:gd name="connsiteY3" fmla="*/ 1676400 h 2108200"/>
              <a:gd name="connsiteX4" fmla="*/ 0 w 9144000"/>
              <a:gd name="connsiteY4" fmla="*/ 0 h 210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108200">
                <a:moveTo>
                  <a:pt x="0" y="0"/>
                </a:moveTo>
                <a:cubicBezTo>
                  <a:pt x="1885950" y="673100"/>
                  <a:pt x="2914650" y="2108200"/>
                  <a:pt x="9144000" y="685800"/>
                </a:cubicBezTo>
                <a:lnTo>
                  <a:pt x="9144000" y="1676400"/>
                </a:lnTo>
                <a:lnTo>
                  <a:pt x="0" y="167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0" y="0"/>
            <a:ext cx="9144000" cy="1905000"/>
          </a:xfrm>
          <a:prstGeom prst="rect">
            <a:avLst/>
          </a:prstGeom>
          <a:gradFill flip="none" rotWithShape="1">
            <a:gsLst>
              <a:gs pos="20000">
                <a:schemeClr val="bg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667000" y="533400"/>
            <a:ext cx="3810000" cy="1371600"/>
            <a:chOff x="1295400" y="533400"/>
            <a:chExt cx="3810000" cy="1371600"/>
          </a:xfrm>
          <a:gradFill>
            <a:gsLst>
              <a:gs pos="0">
                <a:schemeClr val="bg1">
                  <a:lumMod val="50000"/>
                </a:schemeClr>
              </a:gs>
              <a:gs pos="0">
                <a:schemeClr val="bg1">
                  <a:lumMod val="50000"/>
                </a:schemeClr>
              </a:gs>
              <a:gs pos="78000">
                <a:schemeClr val="bg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sp>
          <p:nvSpPr>
            <p:cNvPr id="82" name="Round Single Corner Rectangle 81"/>
            <p:cNvSpPr/>
            <p:nvPr/>
          </p:nvSpPr>
          <p:spPr>
            <a:xfrm flipH="1" flipV="1">
              <a:off x="1295400" y="533400"/>
              <a:ext cx="3810000" cy="13716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54894" y="676870"/>
              <a:ext cx="2626040" cy="92333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5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বাড়ির</a:t>
              </a:r>
              <a:r>
                <a:rPr lang="en-US" sz="5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04800" y="3040559"/>
            <a:ext cx="8610600" cy="83099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sz="4800" dirty="0" smtClean="0">
                <a:latin typeface="Times New Roman"/>
                <a:cs typeface="Times New Roman"/>
              </a:rPr>
              <a:t>−5y−16 = 0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সমীকরণের লেখ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আঁক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anks P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gradFill>
            <a:gsLst>
              <a:gs pos="55000">
                <a:srgbClr val="9CB86E">
                  <a:alpha val="58000"/>
                </a:srgbClr>
              </a:gs>
              <a:gs pos="100000">
                <a:srgbClr val="156B13"/>
              </a:gs>
            </a:gsLst>
            <a:lin ang="4200000" scaled="0"/>
          </a:gra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207000"/>
            <a:ext cx="9144000" cy="21082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1981200"/>
              <a:gd name="connsiteX1" fmla="*/ 9144000 w 9144000"/>
              <a:gd name="connsiteY1" fmla="*/ 990600 h 1981200"/>
              <a:gd name="connsiteX2" fmla="*/ 9144000 w 9144000"/>
              <a:gd name="connsiteY2" fmla="*/ 1981200 h 1981200"/>
              <a:gd name="connsiteX3" fmla="*/ 0 w 9144000"/>
              <a:gd name="connsiteY3" fmla="*/ 1981200 h 1981200"/>
              <a:gd name="connsiteX4" fmla="*/ 0 w 9144000"/>
              <a:gd name="connsiteY4" fmla="*/ 0 h 19812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108200"/>
              <a:gd name="connsiteX1" fmla="*/ 9144000 w 9144000"/>
              <a:gd name="connsiteY1" fmla="*/ 685800 h 2108200"/>
              <a:gd name="connsiteX2" fmla="*/ 9144000 w 9144000"/>
              <a:gd name="connsiteY2" fmla="*/ 1676400 h 2108200"/>
              <a:gd name="connsiteX3" fmla="*/ 0 w 9144000"/>
              <a:gd name="connsiteY3" fmla="*/ 1676400 h 2108200"/>
              <a:gd name="connsiteX4" fmla="*/ 0 w 9144000"/>
              <a:gd name="connsiteY4" fmla="*/ 0 h 210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108200">
                <a:moveTo>
                  <a:pt x="0" y="0"/>
                </a:moveTo>
                <a:cubicBezTo>
                  <a:pt x="1885950" y="673100"/>
                  <a:pt x="2914650" y="2108200"/>
                  <a:pt x="9144000" y="685800"/>
                </a:cubicBezTo>
                <a:lnTo>
                  <a:pt x="9144000" y="1676400"/>
                </a:lnTo>
                <a:lnTo>
                  <a:pt x="0" y="1676400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0" y="381000"/>
            <a:ext cx="9144000" cy="18288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0">
                <a:schemeClr val="bg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3" name="Picture 82" descr="PP of Sabbi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08432"/>
            <a:ext cx="1435608" cy="1801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86" name="Group 85"/>
          <p:cNvGrpSpPr/>
          <p:nvPr/>
        </p:nvGrpSpPr>
        <p:grpSpPr>
          <a:xfrm>
            <a:off x="2514600" y="381000"/>
            <a:ext cx="6629400" cy="1828800"/>
            <a:chOff x="2514600" y="381000"/>
            <a:chExt cx="6629400" cy="1828800"/>
          </a:xfrm>
        </p:grpSpPr>
        <p:sp>
          <p:nvSpPr>
            <p:cNvPr id="82" name="Round Single Corner Rectangle 81"/>
            <p:cNvSpPr/>
            <p:nvPr/>
          </p:nvSpPr>
          <p:spPr>
            <a:xfrm flipH="1" flipV="1">
              <a:off x="2514600" y="381000"/>
              <a:ext cx="6629400" cy="1828800"/>
            </a:xfrm>
            <a:prstGeom prst="round1Rect">
              <a:avLst>
                <a:gd name="adj" fmla="val 27193"/>
              </a:avLst>
            </a:prstGeom>
            <a:gradFill flip="none" rotWithShape="1">
              <a:gsLst>
                <a:gs pos="82000">
                  <a:schemeClr val="bg2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048000" y="739914"/>
              <a:ext cx="4648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NikoshBAN" pitchFamily="2" charset="0"/>
                  <a:cs typeface="NikoshBAN" pitchFamily="2" charset="0"/>
                </a:rPr>
                <a:t>এ,কে,এম,আই,খায়রুল আলম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429000" y="1411069"/>
              <a:ext cx="35349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সিনিয়র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latin typeface="NikoshBAN" pitchFamily="2" charset="0"/>
                  <a:cs typeface="NikoshBAN" pitchFamily="2" charset="0"/>
                </a:rPr>
                <a:t>সহকারি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NikoshBAN" pitchFamily="2" charset="0"/>
                  <a:cs typeface="NikoshBAN" pitchFamily="2" charset="0"/>
                </a:rPr>
                <a:t>শিক্ষক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1295400" y="2362200"/>
            <a:ext cx="68675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নিউ</a:t>
            </a: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মডেল </a:t>
            </a:r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বহুমূখী</a:t>
            </a: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বিদ্যালয়</a:t>
            </a:r>
            <a:endParaRPr lang="en-US" sz="5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295400" y="3178314"/>
            <a:ext cx="64956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শুক্রাবাদ, মোহাম্মদপুর, ঢাকা - 1207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5400" y="4038600"/>
            <a:ext cx="57150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অষ্টম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*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বীজগণিত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1800" y="5029200"/>
            <a:ext cx="39624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ষষ্ঠ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  <a:sym typeface="Symbol"/>
              </a:rPr>
              <a:t>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  <a:sym typeface="Symbol"/>
              </a:rPr>
              <a:t>লেখচিত্র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207000"/>
            <a:ext cx="9144000" cy="21082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1981200"/>
              <a:gd name="connsiteX1" fmla="*/ 9144000 w 9144000"/>
              <a:gd name="connsiteY1" fmla="*/ 990600 h 1981200"/>
              <a:gd name="connsiteX2" fmla="*/ 9144000 w 9144000"/>
              <a:gd name="connsiteY2" fmla="*/ 1981200 h 1981200"/>
              <a:gd name="connsiteX3" fmla="*/ 0 w 9144000"/>
              <a:gd name="connsiteY3" fmla="*/ 1981200 h 1981200"/>
              <a:gd name="connsiteX4" fmla="*/ 0 w 9144000"/>
              <a:gd name="connsiteY4" fmla="*/ 0 h 19812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108200"/>
              <a:gd name="connsiteX1" fmla="*/ 9144000 w 9144000"/>
              <a:gd name="connsiteY1" fmla="*/ 685800 h 2108200"/>
              <a:gd name="connsiteX2" fmla="*/ 9144000 w 9144000"/>
              <a:gd name="connsiteY2" fmla="*/ 1676400 h 2108200"/>
              <a:gd name="connsiteX3" fmla="*/ 0 w 9144000"/>
              <a:gd name="connsiteY3" fmla="*/ 1676400 h 2108200"/>
              <a:gd name="connsiteX4" fmla="*/ 0 w 9144000"/>
              <a:gd name="connsiteY4" fmla="*/ 0 h 210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108200">
                <a:moveTo>
                  <a:pt x="0" y="0"/>
                </a:moveTo>
                <a:cubicBezTo>
                  <a:pt x="1885950" y="673100"/>
                  <a:pt x="2914650" y="2108200"/>
                  <a:pt x="9144000" y="685800"/>
                </a:cubicBezTo>
                <a:lnTo>
                  <a:pt x="9144000" y="1676400"/>
                </a:lnTo>
                <a:lnTo>
                  <a:pt x="0" y="167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0" y="533400"/>
            <a:ext cx="9144000" cy="1371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0">
                <a:schemeClr val="bg1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690816" y="2061411"/>
            <a:ext cx="345158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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90816" y="4724400"/>
            <a:ext cx="651813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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সরল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সহসমীকরণের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লেখচিত্ররুপ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করতে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পারবে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।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667000" y="533400"/>
            <a:ext cx="3810000" cy="1371600"/>
            <a:chOff x="1295400" y="533400"/>
            <a:chExt cx="3810000" cy="1371600"/>
          </a:xfrm>
        </p:grpSpPr>
        <p:sp>
          <p:nvSpPr>
            <p:cNvPr id="82" name="Round Single Corner Rectangle 81"/>
            <p:cNvSpPr/>
            <p:nvPr/>
          </p:nvSpPr>
          <p:spPr>
            <a:xfrm flipH="1" flipV="1">
              <a:off x="1295400" y="533400"/>
              <a:ext cx="3810000" cy="1371600"/>
            </a:xfrm>
            <a:prstGeom prst="flowChartAlternateProcess">
              <a:avLst/>
            </a:prstGeom>
            <a:gradFill flip="none" rotWithShape="1">
              <a:gsLst>
                <a:gs pos="82000">
                  <a:schemeClr val="bg2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54894" y="914400"/>
              <a:ext cx="229101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err="1" smtClean="0">
                  <a:latin typeface="NikoshBAN" pitchFamily="2" charset="0"/>
                  <a:cs typeface="NikoshBAN" pitchFamily="2" charset="0"/>
                </a:rPr>
                <a:t>শিখন</a:t>
              </a:r>
              <a:r>
                <a:rPr lang="en-US" sz="54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latin typeface="NikoshBAN" pitchFamily="2" charset="0"/>
                  <a:cs typeface="NikoshBAN" pitchFamily="2" charset="0"/>
                </a:rPr>
                <a:t>ফল</a:t>
              </a:r>
              <a:endParaRPr lang="en-US" sz="54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90816" y="2823411"/>
            <a:ext cx="814838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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সমীকরণ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থেকে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দুইটি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চলকের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ক্রমজোড়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নির্ণয়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ও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করতে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পারবে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0816" y="3558462"/>
            <a:ext cx="8001000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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ছক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কাগজে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স্থানাঙ্ক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স্থাপন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করে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সরল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সহসমীকরণের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লেখচিত্র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আঁকতে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  <a:sym typeface="Webdings"/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  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পারবে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ebdings"/>
              </a:rPr>
              <a:t>।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057400" y="914400"/>
            <a:ext cx="4373313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দুইটি সংখ্যার সমষ্টি 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5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3951513" y="1578429"/>
            <a:ext cx="533400" cy="762000"/>
          </a:xfrm>
          <a:prstGeom prst="downArrow">
            <a:avLst/>
          </a:prstGeom>
          <a:solidFill>
            <a:srgbClr val="00B05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57400" y="163547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 x   +   y   =   5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086302" y="1752543"/>
            <a:ext cx="4330264" cy="161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058694" y="20947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086302" y="2422634"/>
            <a:ext cx="4330264" cy="161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229894" y="20947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391694" y="2107842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2553494" y="20947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1759962" y="20947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1759962" y="27805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553494" y="2764754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3391694" y="27805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4229894" y="2780506"/>
            <a:ext cx="68580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088932" y="3108434"/>
            <a:ext cx="2468880" cy="936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32234" y="2286000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+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09800" y="2362200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86200" y="2362200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5557" y="3124200"/>
            <a:ext cx="1483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x,y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)=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30957" y="3124200"/>
            <a:ext cx="12410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(0,5)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09800" y="2375336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880940" y="2362200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152112" y="3124200"/>
            <a:ext cx="13837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,(1,4)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209800" y="2362200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86200" y="2369403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320611" y="3124200"/>
            <a:ext cx="13837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,(5,0)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ame 4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8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635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24045" y="3124200"/>
            <a:ext cx="3547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, ………………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09600" y="3894892"/>
            <a:ext cx="853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এভাবে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xও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y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মানগুলো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অসীম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চলতে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dirty="0" err="1" smtClean="0"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sz="3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114800"/>
            <a:ext cx="77056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এভাবে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x ও y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শেষ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5800" y="4343400"/>
            <a:ext cx="809228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এরুপ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সমস্যা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সমাধানের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বিকল্প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3800" spc="-15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3" name="Picture 52" descr="Animated-gif-question-mark-in-flashing-head-picture-moving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3548313"/>
            <a:ext cx="895350" cy="89535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848852" y="4419600"/>
            <a:ext cx="71913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বীজগণিত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জ্যামিতির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সমন্বয়ে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300789" y="3835566"/>
            <a:ext cx="1624264" cy="2412834"/>
            <a:chOff x="300789" y="3835566"/>
            <a:chExt cx="1624264" cy="2412834"/>
          </a:xfrm>
        </p:grpSpPr>
        <p:pic>
          <p:nvPicPr>
            <p:cNvPr id="47" name="Picture 46" descr="Rene Descartes.jpe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0789" y="3835566"/>
              <a:ext cx="1618264" cy="1972256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324852" y="5478959"/>
              <a:ext cx="1600201" cy="76944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রেনে</a:t>
              </a:r>
              <a:r>
                <a:rPr lang="en-US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দেকার্ত</a:t>
              </a:r>
              <a:endParaRPr lang="en-US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2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(১৫৯৬--১৬৫০)</a:t>
              </a:r>
              <a:endParaRPr lang="en-US" sz="2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57" name="Rectangle 56"/>
          <p:cNvSpPr/>
          <p:nvPr/>
        </p:nvSpPr>
        <p:spPr>
          <a:xfrm>
            <a:off x="1447800" y="304800"/>
            <a:ext cx="5943600" cy="1371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পাঠ শিরোণাম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সহসমীকরণের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অঙ্কন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590800" y="914400"/>
            <a:ext cx="3429000" cy="677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সরল</a:t>
            </a:r>
            <a:r>
              <a:rPr lang="en-US" sz="3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800" spc="-150" dirty="0" err="1" smtClean="0">
                <a:latin typeface="NikoshBAN" pitchFamily="2" charset="0"/>
                <a:cs typeface="NikoshBAN" pitchFamily="2" charset="0"/>
              </a:rPr>
              <a:t>সহসমীকরণ</a:t>
            </a:r>
            <a:endParaRPr lang="en-US" sz="3800" spc="-15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3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6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3" grpId="0"/>
      <p:bldP spid="35" grpId="0"/>
      <p:bldP spid="36" grpId="0"/>
      <p:bldP spid="36" grpId="1"/>
      <p:bldP spid="37" grpId="0"/>
      <p:bldP spid="37" grpId="1"/>
      <p:bldP spid="38" grpId="0"/>
      <p:bldP spid="39" grpId="0"/>
      <p:bldP spid="40" grpId="0"/>
      <p:bldP spid="40" grpId="1"/>
      <p:bldP spid="41" grpId="0"/>
      <p:bldP spid="41" grpId="1"/>
      <p:bldP spid="42" grpId="0"/>
      <p:bldP spid="43" grpId="0"/>
      <p:bldP spid="43" grpId="1"/>
      <p:bldP spid="44" grpId="0"/>
      <p:bldP spid="44" grpId="1"/>
      <p:bldP spid="45" grpId="0"/>
      <p:bldP spid="46" grpId="0"/>
      <p:bldP spid="49" grpId="0"/>
      <p:bldP spid="49" grpId="1"/>
      <p:bldP spid="51" grpId="0"/>
      <p:bldP spid="51" grpId="1"/>
      <p:bldP spid="52" grpId="0"/>
      <p:bldP spid="52" grpId="1"/>
      <p:bldP spid="34" grpId="0"/>
      <p:bldP spid="57" grpId="0" animBg="1"/>
      <p:bldP spid="54" grpId="0" animBg="1"/>
      <p:bldP spid="5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ame 4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8"/>
            </a:avLst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85903" y="1600200"/>
            <a:ext cx="13115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 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1828800" y="3581400"/>
            <a:ext cx="5486400" cy="176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5" name="Picture 104" descr="pencil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40462"/>
            <a:ext cx="866780" cy="1540938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2057400" y="3429000"/>
            <a:ext cx="5029200" cy="381000"/>
            <a:chOff x="1524000" y="4343400"/>
            <a:chExt cx="5505450" cy="381000"/>
          </a:xfrm>
        </p:grpSpPr>
        <p:cxnSp>
          <p:nvCxnSpPr>
            <p:cNvPr id="67" name="Straight Connector 66"/>
            <p:cNvCxnSpPr/>
            <p:nvPr/>
          </p:nvCxnSpPr>
          <p:spPr>
            <a:xfrm rot="5400000">
              <a:off x="4092863" y="4533503"/>
              <a:ext cx="381000" cy="79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4613505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5054939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5520436" y="450216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5993402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443882" y="4512905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3703391" y="451021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225308" y="450798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2787411" y="451021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902259" y="4521009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1397338" y="450216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1870304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>
              <a:off x="2320784" y="4512905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Straight Arrow Connector 126"/>
          <p:cNvCxnSpPr/>
          <p:nvPr/>
        </p:nvCxnSpPr>
        <p:spPr>
          <a:xfrm>
            <a:off x="1828800" y="3581400"/>
            <a:ext cx="5486400" cy="176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4438650" y="1066800"/>
            <a:ext cx="272699" cy="5029200"/>
            <a:chOff x="4438650" y="1219200"/>
            <a:chExt cx="272699" cy="5029200"/>
          </a:xfrm>
        </p:grpSpPr>
        <p:cxnSp>
          <p:nvCxnSpPr>
            <p:cNvPr id="130" name="Straight Connector 129"/>
            <p:cNvCxnSpPr/>
            <p:nvPr/>
          </p:nvCxnSpPr>
          <p:spPr>
            <a:xfrm rot="10800000">
              <a:off x="4447215" y="415715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0800000">
              <a:off x="4447215" y="4560400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0800000">
              <a:off x="4457496" y="4985629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0800000">
              <a:off x="4447215" y="5417681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0800000">
              <a:off x="4446754" y="582919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>
              <a:off x="4449445" y="3325767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0800000">
              <a:off x="4451676" y="2889041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0800000">
              <a:off x="4449445" y="2489024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>
              <a:off x="4438650" y="6247917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10800000">
              <a:off x="4457496" y="1219200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0800000">
              <a:off x="4447215" y="165125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10800000">
              <a:off x="4446754" y="2062763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Oval 121"/>
          <p:cNvSpPr/>
          <p:nvPr/>
        </p:nvSpPr>
        <p:spPr>
          <a:xfrm>
            <a:off x="6172200" y="350520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5181600" y="2035314"/>
            <a:ext cx="13115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y = 2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7321465" y="3239869"/>
            <a:ext cx="1289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x-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অক্ষ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044865" y="381000"/>
            <a:ext cx="1289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y-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অক্ষ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4495800" y="266319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/>
          <p:cNvSpPr txBox="1"/>
          <p:nvPr/>
        </p:nvSpPr>
        <p:spPr>
          <a:xfrm>
            <a:off x="2412834" y="3886200"/>
            <a:ext cx="1625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 - 3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3238500" y="3498025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Box 148"/>
          <p:cNvSpPr txBox="1"/>
          <p:nvPr/>
        </p:nvSpPr>
        <p:spPr>
          <a:xfrm>
            <a:off x="2412834" y="4321314"/>
            <a:ext cx="1625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y = - 4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Oval 149"/>
          <p:cNvSpPr/>
          <p:nvPr/>
        </p:nvSpPr>
        <p:spPr>
          <a:xfrm>
            <a:off x="4476750" y="517779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ounded Rectangular Callout 150"/>
          <p:cNvSpPr/>
          <p:nvPr/>
        </p:nvSpPr>
        <p:spPr>
          <a:xfrm>
            <a:off x="2514600" y="1981200"/>
            <a:ext cx="1447800" cy="533400"/>
          </a:xfrm>
          <a:prstGeom prst="wedgeRoundRectCallout">
            <a:avLst>
              <a:gd name="adj1" fmla="val 92470"/>
              <a:gd name="adj2" fmla="val 251880"/>
              <a:gd name="adj3" fmla="val 1666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মূল বিন্দু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4664998" y="6197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7" name="Group 156"/>
          <p:cNvGrpSpPr/>
          <p:nvPr/>
        </p:nvGrpSpPr>
        <p:grpSpPr>
          <a:xfrm>
            <a:off x="1344372" y="3429000"/>
            <a:ext cx="6275628" cy="561320"/>
            <a:chOff x="1344372" y="3581400"/>
            <a:chExt cx="6275628" cy="561320"/>
          </a:xfrm>
        </p:grpSpPr>
        <p:sp>
          <p:nvSpPr>
            <p:cNvPr id="152" name="TextBox 151"/>
            <p:cNvSpPr txBox="1"/>
            <p:nvPr/>
          </p:nvSpPr>
          <p:spPr>
            <a:xfrm>
              <a:off x="4533900" y="36195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7255798" y="3581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1344372" y="35814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dirty="0" smtClean="0">
                  <a:latin typeface="Arial"/>
                  <a:cs typeface="Arial"/>
                </a:rPr>
                <a:t>´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4648200" y="5815263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 smtClean="0">
                <a:latin typeface="Arial"/>
                <a:cs typeface="Arial"/>
              </a:rPr>
              <a:t>´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970145" y="4038600"/>
            <a:ext cx="2954655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ঘরকে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ধরে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457200"/>
            <a:ext cx="3810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6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প্রতিরুপী</a:t>
            </a:r>
            <a:r>
              <a:rPr lang="en-US" sz="36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বিন্দুপাতন</a:t>
            </a:r>
            <a:r>
              <a:rPr lang="en-US" sz="36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সমকোণীয়</a:t>
            </a:r>
            <a:r>
              <a:rPr lang="en-US" sz="36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36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চিহ্নিতকরণ</a:t>
            </a:r>
            <a:endParaRPr lang="en-US" sz="3600" spc="-15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18593 -4.44444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0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98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1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277 L 4.16667E-6 -0.12361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13907 -4.44444E-6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7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4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4.16667E-6 0.24584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122" grpId="0" animBg="1"/>
      <p:bldP spid="143" grpId="0"/>
      <p:bldP spid="144" grpId="0"/>
      <p:bldP spid="144" grpId="1"/>
      <p:bldP spid="145" grpId="0"/>
      <p:bldP spid="145" grpId="1"/>
      <p:bldP spid="146" grpId="0" animBg="1"/>
      <p:bldP spid="147" grpId="0"/>
      <p:bldP spid="148" grpId="0" animBg="1"/>
      <p:bldP spid="149" grpId="0"/>
      <p:bldP spid="150" grpId="0" animBg="1"/>
      <p:bldP spid="151" grpId="0" animBg="1"/>
      <p:bldP spid="151" grpId="1" animBg="1"/>
      <p:bldP spid="154" grpId="0"/>
      <p:bldP spid="156" grpId="0"/>
      <p:bldP spid="50" grpId="0" animBg="1"/>
      <p:bldP spid="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ame 47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728"/>
            </a:avLst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1828800" y="3495020"/>
            <a:ext cx="5486400" cy="176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71"/>
          <p:cNvGrpSpPr/>
          <p:nvPr/>
        </p:nvGrpSpPr>
        <p:grpSpPr>
          <a:xfrm>
            <a:off x="2057400" y="3342620"/>
            <a:ext cx="5029200" cy="381000"/>
            <a:chOff x="1524000" y="4343400"/>
            <a:chExt cx="5505450" cy="381000"/>
          </a:xfrm>
        </p:grpSpPr>
        <p:cxnSp>
          <p:nvCxnSpPr>
            <p:cNvPr id="67" name="Straight Connector 66"/>
            <p:cNvCxnSpPr/>
            <p:nvPr/>
          </p:nvCxnSpPr>
          <p:spPr>
            <a:xfrm rot="5400000">
              <a:off x="4092863" y="4533503"/>
              <a:ext cx="381000" cy="79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4613505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5054939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5520436" y="450216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5993402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443882" y="4512905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>
              <a:off x="3703391" y="451021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225308" y="450798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2787411" y="451021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6902259" y="4521009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1397338" y="4502163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1870304" y="4512444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>
              <a:off x="2320784" y="4512905"/>
              <a:ext cx="253853" cy="52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7" name="Straight Arrow Connector 126"/>
          <p:cNvCxnSpPr/>
          <p:nvPr/>
        </p:nvCxnSpPr>
        <p:spPr>
          <a:xfrm rot="5400000">
            <a:off x="1828800" y="3495020"/>
            <a:ext cx="5486400" cy="1767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41"/>
          <p:cNvGrpSpPr/>
          <p:nvPr/>
        </p:nvGrpSpPr>
        <p:grpSpPr>
          <a:xfrm>
            <a:off x="4438650" y="980420"/>
            <a:ext cx="272699" cy="5029200"/>
            <a:chOff x="4438650" y="1219200"/>
            <a:chExt cx="272699" cy="5029200"/>
          </a:xfrm>
        </p:grpSpPr>
        <p:cxnSp>
          <p:nvCxnSpPr>
            <p:cNvPr id="130" name="Straight Connector 129"/>
            <p:cNvCxnSpPr/>
            <p:nvPr/>
          </p:nvCxnSpPr>
          <p:spPr>
            <a:xfrm rot="10800000">
              <a:off x="4447215" y="415715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0800000">
              <a:off x="4447215" y="4560400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0800000">
              <a:off x="4457496" y="4985629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10800000">
              <a:off x="4447215" y="5417681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10800000">
              <a:off x="4446754" y="582919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10800000">
              <a:off x="4449445" y="3325767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10800000">
              <a:off x="4451676" y="2889041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10800000">
              <a:off x="4449445" y="2489024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10800000">
              <a:off x="4438650" y="6247917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10800000">
              <a:off x="4457496" y="1219200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0800000">
              <a:off x="4447215" y="1651252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10800000">
              <a:off x="4446754" y="2062763"/>
              <a:ext cx="253853" cy="4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Oval 121"/>
          <p:cNvSpPr/>
          <p:nvPr/>
        </p:nvSpPr>
        <p:spPr>
          <a:xfrm>
            <a:off x="6172200" y="341882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4485698" y="257681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3233800" y="3430695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/>
          <p:nvPr/>
        </p:nvSpPr>
        <p:spPr>
          <a:xfrm>
            <a:off x="4483925" y="5110460"/>
            <a:ext cx="182880" cy="18288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664998" y="5334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56"/>
          <p:cNvGrpSpPr/>
          <p:nvPr/>
        </p:nvGrpSpPr>
        <p:grpSpPr>
          <a:xfrm>
            <a:off x="1344372" y="3342620"/>
            <a:ext cx="6275628" cy="561320"/>
            <a:chOff x="1344372" y="3581400"/>
            <a:chExt cx="6275628" cy="561320"/>
          </a:xfrm>
        </p:grpSpPr>
        <p:sp>
          <p:nvSpPr>
            <p:cNvPr id="152" name="TextBox 151"/>
            <p:cNvSpPr txBox="1"/>
            <p:nvPr/>
          </p:nvSpPr>
          <p:spPr>
            <a:xfrm>
              <a:off x="4533900" y="36195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7255798" y="3581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1344372" y="35814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dirty="0" smtClean="0">
                  <a:latin typeface="Arial"/>
                  <a:cs typeface="Arial"/>
                </a:rPr>
                <a:t>´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4648200" y="5728883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 smtClean="0">
                <a:latin typeface="Arial"/>
                <a:cs typeface="Arial"/>
              </a:rPr>
              <a:t>´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4587902" y="2651098"/>
            <a:ext cx="167640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5814854" y="3093231"/>
            <a:ext cx="86868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248400" y="280035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334000" y="2190750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248400" y="2286000"/>
            <a:ext cx="1522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A (4 , 2)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5400000">
            <a:off x="5943600" y="1752600"/>
            <a:ext cx="1066800" cy="4572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943600" y="1305580"/>
            <a:ext cx="2022733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609600" y="3886200"/>
            <a:ext cx="2590800" cy="1219200"/>
            <a:chOff x="609600" y="3886200"/>
            <a:chExt cx="2590800" cy="1219200"/>
          </a:xfrm>
        </p:grpSpPr>
        <p:cxnSp>
          <p:nvCxnSpPr>
            <p:cNvPr id="72" name="Straight Arrow Connector 71"/>
            <p:cNvCxnSpPr/>
            <p:nvPr/>
          </p:nvCxnSpPr>
          <p:spPr>
            <a:xfrm>
              <a:off x="2057400" y="4191000"/>
              <a:ext cx="1143000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09600" y="3886200"/>
              <a:ext cx="2042547" cy="52322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B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বিন্দুর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স্থানাঙ্ক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505200" y="5172730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- 3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667000" y="4191000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- 4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72662" y="4953000"/>
            <a:ext cx="1503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B(-3,- 4)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rot="5400000">
            <a:off x="2477294" y="4342606"/>
            <a:ext cx="167640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314700" y="5181476"/>
            <a:ext cx="1314450" cy="171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34000" y="1705630"/>
            <a:ext cx="2385589" cy="523220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1ম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চতুর্ভাগ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(+ , +)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524000" y="1915180"/>
            <a:ext cx="2348720" cy="523220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২য়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চতুর্ভাগ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 - , +)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81000" y="3896380"/>
            <a:ext cx="2348720" cy="523220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৩য়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চতুর্ভাগ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 - , - )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489518" y="3972580"/>
            <a:ext cx="2435282" cy="523220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৪র্থ </a:t>
            </a:r>
            <a:r>
              <a:rPr lang="en-US" sz="2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চতুর্ভাগ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 + , - )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85800" y="457200"/>
            <a:ext cx="3048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স্থানাঙ্ক</a:t>
            </a:r>
            <a:r>
              <a:rPr lang="en-US" sz="40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চিহ্নবিধি</a:t>
            </a:r>
            <a:endParaRPr lang="en-US" sz="4000" spc="-15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000" spc="-15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নির্দিষ্টকরণ</a:t>
            </a:r>
            <a:endParaRPr lang="bn-BD" sz="4000" spc="-15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4.16667E-6 -0.122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1.11111E-6 L 0.18438 1.1111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0.00277 L -0.13368 -0.00277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3 4.07407E-6 L 0.00313 0.2421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1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46" grpId="0" animBg="1"/>
      <p:bldP spid="148" grpId="0" animBg="1"/>
      <p:bldP spid="150" grpId="0" animBg="1"/>
      <p:bldP spid="61" grpId="0"/>
      <p:bldP spid="62" grpId="0"/>
      <p:bldP spid="69" grpId="0"/>
      <p:bldP spid="57" grpId="0" animBg="1"/>
      <p:bldP spid="57" grpId="1" animBg="1"/>
      <p:bldP spid="59" grpId="0"/>
      <p:bldP spid="60" grpId="0"/>
      <p:bldP spid="71" grpId="0"/>
      <p:bldP spid="94" grpId="0" animBg="1"/>
      <p:bldP spid="95" grpId="0" animBg="1"/>
      <p:bldP spid="96" grpId="0" animBg="1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381000" y="1087272"/>
            <a:ext cx="5333999" cy="5313528"/>
            <a:chOff x="1828801" y="762000"/>
            <a:chExt cx="5333999" cy="5313528"/>
          </a:xfrm>
        </p:grpSpPr>
        <p:grpSp>
          <p:nvGrpSpPr>
            <p:cNvPr id="27" name="Group 26"/>
            <p:cNvGrpSpPr/>
            <p:nvPr/>
          </p:nvGrpSpPr>
          <p:grpSpPr>
            <a:xfrm>
              <a:off x="4974266" y="762000"/>
              <a:ext cx="2177901" cy="5313528"/>
              <a:chOff x="5302101" y="762000"/>
              <a:chExt cx="2177901" cy="5313528"/>
            </a:xfrm>
          </p:grpSpPr>
          <p:cxnSp>
            <p:nvCxnSpPr>
              <p:cNvPr id="4" name="Straight Connector 3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>
              <a:off x="2558901" y="762000"/>
              <a:ext cx="2177901" cy="5313528"/>
              <a:chOff x="5302101" y="762000"/>
              <a:chExt cx="2177901" cy="5313528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5400000">
              <a:off x="3417085" y="2329020"/>
              <a:ext cx="2177901" cy="5313528"/>
              <a:chOff x="5302101" y="762000"/>
              <a:chExt cx="2177901" cy="5313528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 rot="5400000">
              <a:off x="3396614" y="-65080"/>
              <a:ext cx="2177901" cy="5313528"/>
              <a:chOff x="5302101" y="762000"/>
              <a:chExt cx="2177901" cy="531352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/>
            <p:nvPr/>
          </p:nvCxnSpPr>
          <p:spPr>
            <a:xfrm rot="10800000">
              <a:off x="1828801" y="1251286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1828801" y="1013635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1828801" y="77263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-339656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-577307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-818309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6169880" y="1066800"/>
            <a:ext cx="2669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3x – 2 = x + 4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802047" y="1524000"/>
            <a:ext cx="3113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3x – x = 2+ 4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811864" y="1905000"/>
            <a:ext cx="17700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2x = 6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791200" y="2310825"/>
            <a:ext cx="15424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x = 3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209800" y="232611"/>
            <a:ext cx="4572000" cy="7098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সমীকরণের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লেখচিত্র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অঙ্কন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304800" y="3768278"/>
            <a:ext cx="5486400" cy="176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>
            <a:off x="305684" y="3732917"/>
            <a:ext cx="5029200" cy="176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353772" y="3667780"/>
            <a:ext cx="5285028" cy="599420"/>
            <a:chOff x="1344372" y="3505200"/>
            <a:chExt cx="6275628" cy="599420"/>
          </a:xfrm>
        </p:grpSpPr>
        <p:sp>
          <p:nvSpPr>
            <p:cNvPr id="76" name="TextBox 75"/>
            <p:cNvSpPr txBox="1"/>
            <p:nvPr/>
          </p:nvSpPr>
          <p:spPr>
            <a:xfrm>
              <a:off x="4226904" y="35052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255798" y="3581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344372" y="35814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dirty="0" smtClean="0">
                  <a:latin typeface="Arial"/>
                  <a:cs typeface="Arial"/>
                </a:rPr>
                <a:t>´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2874298" y="11531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857500" y="5815263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 smtClean="0">
                <a:latin typeface="Arial"/>
                <a:cs typeface="Arial"/>
              </a:rPr>
              <a:t>´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" name="Picture 80" descr="pencil_woo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020" y="1485900"/>
            <a:ext cx="1287780" cy="2286000"/>
          </a:xfrm>
          <a:prstGeom prst="rect">
            <a:avLst/>
          </a:prstGeom>
        </p:spPr>
      </p:pic>
      <p:sp>
        <p:nvSpPr>
          <p:cNvPr id="82" name="Oval 81"/>
          <p:cNvSpPr/>
          <p:nvPr/>
        </p:nvSpPr>
        <p:spPr>
          <a:xfrm>
            <a:off x="3448050" y="3695700"/>
            <a:ext cx="128016" cy="128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6305846" y="2971800"/>
            <a:ext cx="1085554" cy="584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 = ?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rot="5400000">
            <a:off x="1010534" y="3732917"/>
            <a:ext cx="5029200" cy="176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Picture 84" descr="pencil_woo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0" y="3124200"/>
            <a:ext cx="1287780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0.07882 -3.33333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8.33333E-7 -0.42222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42222 L 8.33333E-7 0.02222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 animBg="1"/>
      <p:bldP spid="79" grpId="0"/>
      <p:bldP spid="80" grpId="0"/>
      <p:bldP spid="82" grpId="0" animBg="1"/>
      <p:bldP spid="83" grpId="0" animBg="1"/>
      <p:bldP spid="8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/>
          <p:cNvGrpSpPr/>
          <p:nvPr/>
        </p:nvGrpSpPr>
        <p:grpSpPr>
          <a:xfrm>
            <a:off x="304800" y="401472"/>
            <a:ext cx="5333999" cy="5313528"/>
            <a:chOff x="1828801" y="762000"/>
            <a:chExt cx="5333999" cy="5313528"/>
          </a:xfrm>
        </p:grpSpPr>
        <p:grpSp>
          <p:nvGrpSpPr>
            <p:cNvPr id="3" name="Group 26"/>
            <p:cNvGrpSpPr/>
            <p:nvPr/>
          </p:nvGrpSpPr>
          <p:grpSpPr>
            <a:xfrm>
              <a:off x="4974266" y="762000"/>
              <a:ext cx="2177901" cy="5313528"/>
              <a:chOff x="5302101" y="762000"/>
              <a:chExt cx="2177901" cy="5313528"/>
            </a:xfrm>
          </p:grpSpPr>
          <p:cxnSp>
            <p:nvCxnSpPr>
              <p:cNvPr id="4" name="Straight Connector 3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27"/>
            <p:cNvGrpSpPr/>
            <p:nvPr/>
          </p:nvGrpSpPr>
          <p:grpSpPr>
            <a:xfrm>
              <a:off x="2558901" y="762000"/>
              <a:ext cx="2177901" cy="5313528"/>
              <a:chOff x="5302101" y="762000"/>
              <a:chExt cx="2177901" cy="5313528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38"/>
            <p:cNvGrpSpPr/>
            <p:nvPr/>
          </p:nvGrpSpPr>
          <p:grpSpPr>
            <a:xfrm rot="5400000">
              <a:off x="3417085" y="2329020"/>
              <a:ext cx="2177901" cy="5313528"/>
              <a:chOff x="5302101" y="762000"/>
              <a:chExt cx="2177901" cy="5313528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49"/>
            <p:cNvGrpSpPr/>
            <p:nvPr/>
          </p:nvGrpSpPr>
          <p:grpSpPr>
            <a:xfrm rot="5400000">
              <a:off x="3396614" y="-65080"/>
              <a:ext cx="2177901" cy="5313528"/>
              <a:chOff x="5302101" y="762000"/>
              <a:chExt cx="2177901" cy="531352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rot="5400000">
                <a:off x="482244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4584796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434379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409957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5400000">
                <a:off x="3859964" y="3417973"/>
                <a:ext cx="5313528" cy="1582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5400000">
                <a:off x="3613880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3376229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3135227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2885361" y="3417973"/>
                <a:ext cx="5313528" cy="1582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5400000">
                <a:off x="2646128" y="3417973"/>
                <a:ext cx="5313528" cy="1582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/>
            <p:nvPr/>
          </p:nvCxnSpPr>
          <p:spPr>
            <a:xfrm rot="10800000">
              <a:off x="1828801" y="1251286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0800000">
              <a:off x="1828801" y="1013635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>
              <a:off x="1828801" y="77263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-339656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-577307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-818309" y="3417973"/>
              <a:ext cx="5313528" cy="1582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6185050" y="457200"/>
            <a:ext cx="25779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3x + y - 6 = 0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923387" y="1091625"/>
            <a:ext cx="2430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y = 6 – 3x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28600" y="3068595"/>
            <a:ext cx="5486400" cy="176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>
            <a:off x="229484" y="3047117"/>
            <a:ext cx="5029200" cy="1767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71"/>
          <p:cNvGrpSpPr/>
          <p:nvPr/>
        </p:nvGrpSpPr>
        <p:grpSpPr>
          <a:xfrm>
            <a:off x="277572" y="2968097"/>
            <a:ext cx="5285028" cy="599420"/>
            <a:chOff x="1344372" y="3505200"/>
            <a:chExt cx="6275628" cy="599420"/>
          </a:xfrm>
        </p:grpSpPr>
        <p:sp>
          <p:nvSpPr>
            <p:cNvPr id="76" name="TextBox 75"/>
            <p:cNvSpPr txBox="1"/>
            <p:nvPr/>
          </p:nvSpPr>
          <p:spPr>
            <a:xfrm>
              <a:off x="4226904" y="3505200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255798" y="358140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344372" y="35814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800" dirty="0" smtClean="0">
                  <a:latin typeface="Arial"/>
                  <a:cs typeface="Arial"/>
                </a:rPr>
                <a:t>´</a:t>
              </a:r>
              <a:endParaRPr lang="en-US" sz="2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2798098" y="45349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781300" y="511558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 smtClean="0">
                <a:latin typeface="Arial"/>
                <a:cs typeface="Arial"/>
              </a:rPr>
              <a:t>´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2895600" y="2281989"/>
            <a:ext cx="155448" cy="1554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5840519" y="1676400"/>
            <a:ext cx="3074881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স্থানাঙ্ক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90" name="Table 89"/>
          <p:cNvGraphicFramePr>
            <a:graphicFrameLocks noGrp="1"/>
          </p:cNvGraphicFramePr>
          <p:nvPr/>
        </p:nvGraphicFramePr>
        <p:xfrm>
          <a:off x="5867400" y="2819400"/>
          <a:ext cx="3048000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x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 2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 1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 3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y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 0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 3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-3</a:t>
                      </a:r>
                      <a:endParaRPr lang="en-US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1" name="TextBox 90"/>
          <p:cNvSpPr txBox="1"/>
          <p:nvPr/>
        </p:nvSpPr>
        <p:spPr>
          <a:xfrm rot="18959184">
            <a:off x="3004650" y="2164010"/>
            <a:ext cx="1755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A( 3 , 0 )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 rot="19166847">
            <a:off x="2908330" y="1433050"/>
            <a:ext cx="17556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B( 1 , 3 )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 rot="19550134">
            <a:off x="3420673" y="2849252"/>
            <a:ext cx="1914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C( 3 , -3 )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Oval 94"/>
          <p:cNvSpPr/>
          <p:nvPr/>
        </p:nvSpPr>
        <p:spPr>
          <a:xfrm>
            <a:off x="3352800" y="3689685"/>
            <a:ext cx="155448" cy="1554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3121152" y="2996826"/>
            <a:ext cx="155448" cy="15544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" name="Picture 96" descr="pencil_woo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305479">
            <a:off x="3018112" y="-838424"/>
            <a:ext cx="1287780" cy="2286000"/>
          </a:xfrm>
          <a:prstGeom prst="rect">
            <a:avLst/>
          </a:prstGeom>
        </p:spPr>
      </p:pic>
      <p:pic>
        <p:nvPicPr>
          <p:cNvPr id="98" name="Picture 97" descr="rul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315680">
            <a:off x="120889" y="2725046"/>
            <a:ext cx="5375089" cy="834062"/>
          </a:xfrm>
          <a:prstGeom prst="rect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</p:pic>
      <p:cxnSp>
        <p:nvCxnSpPr>
          <p:cNvPr id="100" name="Straight Arrow Connector 99"/>
          <p:cNvCxnSpPr/>
          <p:nvPr/>
        </p:nvCxnSpPr>
        <p:spPr>
          <a:xfrm rot="16200000" flipH="1">
            <a:off x="633663" y="2057401"/>
            <a:ext cx="5029202" cy="16764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5892505" y="1676400"/>
            <a:ext cx="3017520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বিন্দুগুলো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কাগজে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320862" y="4139625"/>
            <a:ext cx="359746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লেখচিত্রটি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সরল রেখা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799857" y="4801850"/>
            <a:ext cx="4102405" cy="1200329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ax + by + c = 0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সরল রেখার আদর্শ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সমীকরণ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9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0139E-6 L 0.15781 0.64296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32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6"/>
                                            </p:cond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82" grpId="0" animBg="1"/>
      <p:bldP spid="89" grpId="0" animBg="1"/>
      <p:bldP spid="89" grpId="1" animBg="1"/>
      <p:bldP spid="91" grpId="0"/>
      <p:bldP spid="92" grpId="0"/>
      <p:bldP spid="93" grpId="0"/>
      <p:bldP spid="95" grpId="0" animBg="1"/>
      <p:bldP spid="96" grpId="0" animBg="1"/>
      <p:bldP spid="105" grpId="0" animBg="1"/>
      <p:bldP spid="106" grpId="0" animBg="1"/>
      <p:bldP spid="1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207000"/>
            <a:ext cx="9144000" cy="2108200"/>
          </a:xfrm>
          <a:custGeom>
            <a:avLst/>
            <a:gdLst>
              <a:gd name="connsiteX0" fmla="*/ 0 w 9144000"/>
              <a:gd name="connsiteY0" fmla="*/ 0 h 990600"/>
              <a:gd name="connsiteX1" fmla="*/ 9144000 w 9144000"/>
              <a:gd name="connsiteY1" fmla="*/ 0 h 990600"/>
              <a:gd name="connsiteX2" fmla="*/ 9144000 w 9144000"/>
              <a:gd name="connsiteY2" fmla="*/ 990600 h 990600"/>
              <a:gd name="connsiteX3" fmla="*/ 0 w 9144000"/>
              <a:gd name="connsiteY3" fmla="*/ 990600 h 990600"/>
              <a:gd name="connsiteX4" fmla="*/ 0 w 9144000"/>
              <a:gd name="connsiteY4" fmla="*/ 0 h 990600"/>
              <a:gd name="connsiteX0" fmla="*/ 0 w 9144000"/>
              <a:gd name="connsiteY0" fmla="*/ 0 h 1981200"/>
              <a:gd name="connsiteX1" fmla="*/ 9144000 w 9144000"/>
              <a:gd name="connsiteY1" fmla="*/ 990600 h 1981200"/>
              <a:gd name="connsiteX2" fmla="*/ 9144000 w 9144000"/>
              <a:gd name="connsiteY2" fmla="*/ 1981200 h 1981200"/>
              <a:gd name="connsiteX3" fmla="*/ 0 w 9144000"/>
              <a:gd name="connsiteY3" fmla="*/ 1981200 h 1981200"/>
              <a:gd name="connsiteX4" fmla="*/ 0 w 9144000"/>
              <a:gd name="connsiteY4" fmla="*/ 0 h 19812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413000"/>
              <a:gd name="connsiteX1" fmla="*/ 9144000 w 9144000"/>
              <a:gd name="connsiteY1" fmla="*/ 990600 h 2413000"/>
              <a:gd name="connsiteX2" fmla="*/ 9144000 w 9144000"/>
              <a:gd name="connsiteY2" fmla="*/ 1981200 h 2413000"/>
              <a:gd name="connsiteX3" fmla="*/ 0 w 9144000"/>
              <a:gd name="connsiteY3" fmla="*/ 1981200 h 2413000"/>
              <a:gd name="connsiteX4" fmla="*/ 0 w 9144000"/>
              <a:gd name="connsiteY4" fmla="*/ 0 h 2413000"/>
              <a:gd name="connsiteX0" fmla="*/ 0 w 9144000"/>
              <a:gd name="connsiteY0" fmla="*/ 0 h 2108200"/>
              <a:gd name="connsiteX1" fmla="*/ 9144000 w 9144000"/>
              <a:gd name="connsiteY1" fmla="*/ 685800 h 2108200"/>
              <a:gd name="connsiteX2" fmla="*/ 9144000 w 9144000"/>
              <a:gd name="connsiteY2" fmla="*/ 1676400 h 2108200"/>
              <a:gd name="connsiteX3" fmla="*/ 0 w 9144000"/>
              <a:gd name="connsiteY3" fmla="*/ 1676400 h 2108200"/>
              <a:gd name="connsiteX4" fmla="*/ 0 w 9144000"/>
              <a:gd name="connsiteY4" fmla="*/ 0 h 210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2108200">
                <a:moveTo>
                  <a:pt x="0" y="0"/>
                </a:moveTo>
                <a:cubicBezTo>
                  <a:pt x="1885950" y="673100"/>
                  <a:pt x="2914650" y="2108200"/>
                  <a:pt x="9144000" y="685800"/>
                </a:cubicBezTo>
                <a:lnTo>
                  <a:pt x="9144000" y="1676400"/>
                </a:lnTo>
                <a:lnTo>
                  <a:pt x="0" y="167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0" y="533400"/>
            <a:ext cx="9144000" cy="1371600"/>
          </a:xfrm>
          <a:prstGeom prst="rect">
            <a:avLst/>
          </a:prstGeom>
          <a:gradFill flip="none" rotWithShape="1">
            <a:gsLst>
              <a:gs pos="20000">
                <a:schemeClr val="bg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2667000" y="533400"/>
            <a:ext cx="3810000" cy="1371600"/>
            <a:chOff x="1295400" y="533400"/>
            <a:chExt cx="3810000" cy="1371600"/>
          </a:xfr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grpSpPr>
        <p:sp>
          <p:nvSpPr>
            <p:cNvPr id="82" name="Round Single Corner Rectangle 81"/>
            <p:cNvSpPr/>
            <p:nvPr/>
          </p:nvSpPr>
          <p:spPr>
            <a:xfrm flipH="1" flipV="1">
              <a:off x="1295400" y="533400"/>
              <a:ext cx="3810000" cy="1371600"/>
            </a:xfrm>
            <a:prstGeom prst="flowChartAlternate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54894" y="914400"/>
              <a:ext cx="2468946" cy="92333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5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দলীয়</a:t>
              </a:r>
              <a:r>
                <a:rPr lang="en-US" sz="5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54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33400" y="3178314"/>
            <a:ext cx="7620000" cy="707886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4x </a:t>
            </a:r>
            <a:r>
              <a:rPr lang="en-US" sz="4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+ 3y − 12 = 0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সমীকরণের লেখ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আঁক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1741</TotalTime>
  <Words>490</Words>
  <Application>Microsoft Office PowerPoint</Application>
  <PresentationFormat>On-screen Show (4:3)</PresentationFormat>
  <Paragraphs>142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389</cp:revision>
  <dcterms:created xsi:type="dcterms:W3CDTF">2012-11-05T11:24:30Z</dcterms:created>
  <dcterms:modified xsi:type="dcterms:W3CDTF">2013-05-29T10:25:15Z</dcterms:modified>
</cp:coreProperties>
</file>