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77" r:id="rId4"/>
    <p:sldId id="276" r:id="rId5"/>
    <p:sldId id="263" r:id="rId6"/>
    <p:sldId id="264" r:id="rId7"/>
    <p:sldId id="265" r:id="rId8"/>
    <p:sldId id="266" r:id="rId9"/>
    <p:sldId id="267" r:id="rId10"/>
    <p:sldId id="274" r:id="rId11"/>
    <p:sldId id="273" r:id="rId12"/>
    <p:sldId id="27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92" autoAdjust="0"/>
    <p:restoredTop sz="86466" autoAdjust="0"/>
  </p:normalViewPr>
  <p:slideViewPr>
    <p:cSldViewPr>
      <p:cViewPr varScale="1">
        <p:scale>
          <a:sx n="64" d="100"/>
          <a:sy n="64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D5257-CD33-4F45-8957-67766493F59D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641C6-9689-4951-9B7E-824FA5A81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41C6-9689-4951-9B7E-824FA5A811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85800" y="381000"/>
            <a:ext cx="3657600" cy="1219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পদার্থ 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Sub- Physics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209800" y="2133600"/>
            <a:ext cx="3200400" cy="1295400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Class- IX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886200" y="4038600"/>
            <a:ext cx="3657600" cy="1600200"/>
          </a:xfrm>
          <a:prstGeom prst="round2Same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Time-</a:t>
            </a:r>
            <a:r>
              <a:rPr lang="en-US" sz="3200" dirty="0" smtClean="0">
                <a:latin typeface="+mj-lt"/>
                <a:cs typeface="NikoshBAN" pitchFamily="2" charset="0"/>
              </a:rPr>
              <a:t>35 Minute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1/17/2012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752600"/>
            <a:ext cx="48768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দল -১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বেগ ও দ্রুতির মধ্যে  পার্থক্য নির্ণয় কর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685800"/>
            <a:ext cx="2743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352800"/>
            <a:ext cx="4953000" cy="184665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দল -২</a:t>
            </a: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বেগ ও ত্বরণের মধ্যে  পার্থ্ক্য নির্ণয়  কর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312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3657600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একক</a:t>
            </a:r>
          </a:p>
          <a:p>
            <a:pPr marL="514350" indent="-514350">
              <a:buAutoNum type="arabicParenBoth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সরণ - </a:t>
            </a:r>
          </a:p>
          <a:p>
            <a:pPr marL="514350" indent="-514350">
              <a:buAutoNum type="arabicParenBoth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দ্রুতি -</a:t>
            </a:r>
          </a:p>
          <a:p>
            <a:pPr marL="514350" indent="-514350">
              <a:buAutoNum type="arabicParenBoth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 -</a:t>
            </a:r>
          </a:p>
          <a:p>
            <a:pPr marL="514350" indent="-514350">
              <a:buAutoNum type="arabicParenBoth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ত্বরণ 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31416"/>
            <a:ext cx="6629400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bn-BD" sz="32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মাত্রা নির্ণয় কর-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সরণ , দ্রুতি , বেগ ,ত্বরণ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85800" y="1371600"/>
            <a:ext cx="7620000" cy="5181600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হাফিজুর রশিদ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ম্রো আবাসিক উচ্চ বিদ্যালয় 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Hafizur Rashid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Assistt. Teacher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Mro Residential High School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Bandarban, Bangladesh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E-mail- bengir_bcc@yahoo.com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228600"/>
            <a:ext cx="2286000" cy="1066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Thank  You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457200"/>
            <a:ext cx="3429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7191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পাঠ শেষে শিক্ষার্থীরা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arenBoth"/>
            </a:pPr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সরণ, দ্রুতি, বেগ ও ত্বরণ এর সংজ্ঞা  ব্যাখ্যা করতে পারবে ।</a:t>
            </a:r>
          </a:p>
          <a:p>
            <a:pPr marL="342900" indent="-342900">
              <a:buAutoNum type="arabicParenBoth"/>
            </a:pP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সরণ, দ্রুতি, বেগ ও ত্বরণ এর একক নির্ণয় করতে পারবে ।</a:t>
            </a:r>
          </a:p>
          <a:p>
            <a:pPr marL="342900" indent="-342900">
              <a:buAutoNum type="arabicParenBoth"/>
            </a:pPr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দ্রুতির মধ্যে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  নির্ণয় করতে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pPr marL="342900" indent="-342900">
              <a:buAutoNum type="arabicParenBoth"/>
            </a:pPr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বেগ ও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ত্বরণের মধ্যে পার্থক্য  নির্ণয় করতে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pPr marL="342900" indent="-342900">
              <a:buAutoNum type="arabicParenBoth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সরণ, দ্রুতি, বেগ ও ত্বরণ এর  মাত্রা নির্ণয় করতে পারবে ।</a:t>
            </a:r>
          </a:p>
          <a:p>
            <a:pPr marL="342900" indent="-342900">
              <a:buAutoNum type="arabicParenBoth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9458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533400"/>
            <a:ext cx="4267200" cy="472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গতি</a:t>
            </a:r>
          </a:p>
          <a:p>
            <a:pPr algn="ctr"/>
            <a:r>
              <a:rPr lang="en-US" sz="4400" dirty="0" smtClean="0"/>
              <a:t>Motion</a:t>
            </a:r>
            <a:endParaRPr lang="bn-BD" sz="4400" dirty="0" smtClean="0"/>
          </a:p>
          <a:p>
            <a:pPr algn="ctr"/>
            <a:r>
              <a:rPr lang="bn-BD" sz="4400" dirty="0" smtClean="0"/>
              <a:t>(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২য়  অধ্যায় )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3886200" cy="1905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সরণ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	    (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Displacement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8194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153400" y="2743200"/>
            <a:ext cx="3810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4038600"/>
            <a:ext cx="2819400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এককঃ মিটার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Unit- Metre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2438400"/>
            <a:ext cx="6858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0" name="Minus 9"/>
          <p:cNvSpPr/>
          <p:nvPr/>
        </p:nvSpPr>
        <p:spPr>
          <a:xfrm>
            <a:off x="838200" y="2286000"/>
            <a:ext cx="8305800" cy="12192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990600" y="3124200"/>
            <a:ext cx="8153400" cy="914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 m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905000" y="2590800"/>
            <a:ext cx="685800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4200" y="4038600"/>
            <a:ext cx="27432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সরণ =দূরত্ব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S= d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/>
              <a:t>   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019800" y="4114800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সরণ একটি ভেক্টর রাশি</a:t>
            </a:r>
            <a:r>
              <a:rPr lang="bn-BD" sz="2400" dirty="0" smtClean="0"/>
              <a:t>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62084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দ্রুতি   (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Speed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209800"/>
            <a:ext cx="5334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 rot="10800000" flipH="1" flipV="1">
            <a:off x="5943600" y="3276600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4343400"/>
            <a:ext cx="33528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একক –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/ সেকেন্ড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Unit- Metre/ Second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2971800"/>
            <a:ext cx="6858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733800" y="4419600"/>
            <a:ext cx="2438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দ্রুতি =দূরত্ব / সময়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d= d / t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4495800"/>
            <a:ext cx="25908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দ্রুতি একটি স্কেলার রাশি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42020" y="1640577"/>
            <a:ext cx="3141125" cy="1552328"/>
          </a:xfrm>
          <a:custGeom>
            <a:avLst/>
            <a:gdLst>
              <a:gd name="connsiteX0" fmla="*/ 0 w 3141125"/>
              <a:gd name="connsiteY0" fmla="*/ 652918 h 1552328"/>
              <a:gd name="connsiteX1" fmla="*/ 89941 w 3141125"/>
              <a:gd name="connsiteY1" fmla="*/ 622938 h 1552328"/>
              <a:gd name="connsiteX2" fmla="*/ 149901 w 3141125"/>
              <a:gd name="connsiteY2" fmla="*/ 607948 h 1552328"/>
              <a:gd name="connsiteX3" fmla="*/ 239842 w 3141125"/>
              <a:gd name="connsiteY3" fmla="*/ 577967 h 1552328"/>
              <a:gd name="connsiteX4" fmla="*/ 284813 w 3141125"/>
              <a:gd name="connsiteY4" fmla="*/ 562977 h 1552328"/>
              <a:gd name="connsiteX5" fmla="*/ 344773 w 3141125"/>
              <a:gd name="connsiteY5" fmla="*/ 488026 h 1552328"/>
              <a:gd name="connsiteX6" fmla="*/ 434714 w 3141125"/>
              <a:gd name="connsiteY6" fmla="*/ 458046 h 1552328"/>
              <a:gd name="connsiteX7" fmla="*/ 479685 w 3141125"/>
              <a:gd name="connsiteY7" fmla="*/ 443056 h 1552328"/>
              <a:gd name="connsiteX8" fmla="*/ 524655 w 3141125"/>
              <a:gd name="connsiteY8" fmla="*/ 428066 h 1552328"/>
              <a:gd name="connsiteX9" fmla="*/ 629587 w 3141125"/>
              <a:gd name="connsiteY9" fmla="*/ 398085 h 1552328"/>
              <a:gd name="connsiteX10" fmla="*/ 764498 w 3141125"/>
              <a:gd name="connsiteY10" fmla="*/ 338125 h 1552328"/>
              <a:gd name="connsiteX11" fmla="*/ 944380 w 3141125"/>
              <a:gd name="connsiteY11" fmla="*/ 278164 h 1552328"/>
              <a:gd name="connsiteX12" fmla="*/ 1169232 w 3141125"/>
              <a:gd name="connsiteY12" fmla="*/ 203213 h 1552328"/>
              <a:gd name="connsiteX13" fmla="*/ 1259173 w 3141125"/>
              <a:gd name="connsiteY13" fmla="*/ 173233 h 1552328"/>
              <a:gd name="connsiteX14" fmla="*/ 1349114 w 3141125"/>
              <a:gd name="connsiteY14" fmla="*/ 128262 h 1552328"/>
              <a:gd name="connsiteX15" fmla="*/ 1379095 w 3141125"/>
              <a:gd name="connsiteY15" fmla="*/ 98282 h 1552328"/>
              <a:gd name="connsiteX16" fmla="*/ 1798819 w 3141125"/>
              <a:gd name="connsiteY16" fmla="*/ 53312 h 1552328"/>
              <a:gd name="connsiteX17" fmla="*/ 1993691 w 3141125"/>
              <a:gd name="connsiteY17" fmla="*/ 68302 h 1552328"/>
              <a:gd name="connsiteX18" fmla="*/ 2038662 w 3141125"/>
              <a:gd name="connsiteY18" fmla="*/ 83292 h 1552328"/>
              <a:gd name="connsiteX19" fmla="*/ 2083632 w 3141125"/>
              <a:gd name="connsiteY19" fmla="*/ 53312 h 1552328"/>
              <a:gd name="connsiteX20" fmla="*/ 2263514 w 3141125"/>
              <a:gd name="connsiteY20" fmla="*/ 113272 h 1552328"/>
              <a:gd name="connsiteX21" fmla="*/ 2308485 w 3141125"/>
              <a:gd name="connsiteY21" fmla="*/ 128262 h 1552328"/>
              <a:gd name="connsiteX22" fmla="*/ 2353455 w 3141125"/>
              <a:gd name="connsiteY22" fmla="*/ 143253 h 1552328"/>
              <a:gd name="connsiteX23" fmla="*/ 2398426 w 3141125"/>
              <a:gd name="connsiteY23" fmla="*/ 128262 h 1552328"/>
              <a:gd name="connsiteX24" fmla="*/ 2443396 w 3141125"/>
              <a:gd name="connsiteY24" fmla="*/ 143253 h 1552328"/>
              <a:gd name="connsiteX25" fmla="*/ 2518347 w 3141125"/>
              <a:gd name="connsiteY25" fmla="*/ 158243 h 1552328"/>
              <a:gd name="connsiteX26" fmla="*/ 2638269 w 3141125"/>
              <a:gd name="connsiteY26" fmla="*/ 173233 h 1552328"/>
              <a:gd name="connsiteX27" fmla="*/ 2728210 w 3141125"/>
              <a:gd name="connsiteY27" fmla="*/ 203213 h 1552328"/>
              <a:gd name="connsiteX28" fmla="*/ 2773180 w 3141125"/>
              <a:gd name="connsiteY28" fmla="*/ 218203 h 1552328"/>
              <a:gd name="connsiteX29" fmla="*/ 2803160 w 3141125"/>
              <a:gd name="connsiteY29" fmla="*/ 248184 h 1552328"/>
              <a:gd name="connsiteX30" fmla="*/ 2863121 w 3141125"/>
              <a:gd name="connsiteY30" fmla="*/ 263174 h 1552328"/>
              <a:gd name="connsiteX31" fmla="*/ 2908091 w 3141125"/>
              <a:gd name="connsiteY31" fmla="*/ 278164 h 1552328"/>
              <a:gd name="connsiteX32" fmla="*/ 2938072 w 3141125"/>
              <a:gd name="connsiteY32" fmla="*/ 308144 h 1552328"/>
              <a:gd name="connsiteX33" fmla="*/ 3028013 w 3141125"/>
              <a:gd name="connsiteY33" fmla="*/ 338125 h 1552328"/>
              <a:gd name="connsiteX34" fmla="*/ 3043003 w 3141125"/>
              <a:gd name="connsiteY34" fmla="*/ 383095 h 1552328"/>
              <a:gd name="connsiteX35" fmla="*/ 3072983 w 3141125"/>
              <a:gd name="connsiteY35" fmla="*/ 428066 h 1552328"/>
              <a:gd name="connsiteX36" fmla="*/ 3102964 w 3141125"/>
              <a:gd name="connsiteY36" fmla="*/ 518007 h 1552328"/>
              <a:gd name="connsiteX37" fmla="*/ 3117954 w 3141125"/>
              <a:gd name="connsiteY37" fmla="*/ 562977 h 1552328"/>
              <a:gd name="connsiteX38" fmla="*/ 3132944 w 3141125"/>
              <a:gd name="connsiteY38" fmla="*/ 607948 h 1552328"/>
              <a:gd name="connsiteX39" fmla="*/ 3087973 w 3141125"/>
              <a:gd name="connsiteY39" fmla="*/ 967712 h 1552328"/>
              <a:gd name="connsiteX40" fmla="*/ 3057993 w 3141125"/>
              <a:gd name="connsiteY40" fmla="*/ 1012682 h 1552328"/>
              <a:gd name="connsiteX41" fmla="*/ 2998032 w 3141125"/>
              <a:gd name="connsiteY41" fmla="*/ 1102623 h 1552328"/>
              <a:gd name="connsiteX42" fmla="*/ 2938072 w 3141125"/>
              <a:gd name="connsiteY42" fmla="*/ 1177574 h 1552328"/>
              <a:gd name="connsiteX43" fmla="*/ 2923082 w 3141125"/>
              <a:gd name="connsiteY43" fmla="*/ 1222544 h 1552328"/>
              <a:gd name="connsiteX44" fmla="*/ 2833141 w 3141125"/>
              <a:gd name="connsiteY44" fmla="*/ 1282505 h 1552328"/>
              <a:gd name="connsiteX45" fmla="*/ 2743200 w 3141125"/>
              <a:gd name="connsiteY45" fmla="*/ 1327475 h 1552328"/>
              <a:gd name="connsiteX46" fmla="*/ 2653259 w 3141125"/>
              <a:gd name="connsiteY46" fmla="*/ 1372446 h 1552328"/>
              <a:gd name="connsiteX47" fmla="*/ 2563318 w 3141125"/>
              <a:gd name="connsiteY47" fmla="*/ 1402426 h 1552328"/>
              <a:gd name="connsiteX48" fmla="*/ 2473377 w 3141125"/>
              <a:gd name="connsiteY48" fmla="*/ 1432407 h 1552328"/>
              <a:gd name="connsiteX49" fmla="*/ 2203554 w 3141125"/>
              <a:gd name="connsiteY49" fmla="*/ 1522348 h 1552328"/>
              <a:gd name="connsiteX50" fmla="*/ 2158583 w 3141125"/>
              <a:gd name="connsiteY50" fmla="*/ 1537338 h 1552328"/>
              <a:gd name="connsiteX51" fmla="*/ 2113613 w 3141125"/>
              <a:gd name="connsiteY51" fmla="*/ 1552328 h 1552328"/>
              <a:gd name="connsiteX52" fmla="*/ 1454046 w 3141125"/>
              <a:gd name="connsiteY52" fmla="*/ 1552328 h 1552328"/>
              <a:gd name="connsiteX53" fmla="*/ 1454046 w 3141125"/>
              <a:gd name="connsiteY53" fmla="*/ 1552328 h 15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41125" h="1552328">
                <a:moveTo>
                  <a:pt x="0" y="652918"/>
                </a:moveTo>
                <a:cubicBezTo>
                  <a:pt x="29980" y="642925"/>
                  <a:pt x="59283" y="630603"/>
                  <a:pt x="89941" y="622938"/>
                </a:cubicBezTo>
                <a:cubicBezTo>
                  <a:pt x="109928" y="617941"/>
                  <a:pt x="130168" y="613868"/>
                  <a:pt x="149901" y="607948"/>
                </a:cubicBezTo>
                <a:cubicBezTo>
                  <a:pt x="180170" y="598867"/>
                  <a:pt x="209862" y="587961"/>
                  <a:pt x="239842" y="577967"/>
                </a:cubicBezTo>
                <a:lnTo>
                  <a:pt x="284813" y="562977"/>
                </a:lnTo>
                <a:cubicBezTo>
                  <a:pt x="295403" y="547092"/>
                  <a:pt x="323415" y="498705"/>
                  <a:pt x="344773" y="488026"/>
                </a:cubicBezTo>
                <a:cubicBezTo>
                  <a:pt x="373039" y="473893"/>
                  <a:pt x="404734" y="468039"/>
                  <a:pt x="434714" y="458046"/>
                </a:cubicBezTo>
                <a:lnTo>
                  <a:pt x="479685" y="443056"/>
                </a:lnTo>
                <a:cubicBezTo>
                  <a:pt x="494675" y="438059"/>
                  <a:pt x="509326" y="431898"/>
                  <a:pt x="524655" y="428066"/>
                </a:cubicBezTo>
                <a:cubicBezTo>
                  <a:pt x="599945" y="409242"/>
                  <a:pt x="565071" y="419590"/>
                  <a:pt x="629587" y="398085"/>
                </a:cubicBezTo>
                <a:cubicBezTo>
                  <a:pt x="700853" y="350575"/>
                  <a:pt x="657464" y="373803"/>
                  <a:pt x="764498" y="338125"/>
                </a:cubicBezTo>
                <a:lnTo>
                  <a:pt x="944380" y="278164"/>
                </a:lnTo>
                <a:lnTo>
                  <a:pt x="1169232" y="203213"/>
                </a:lnTo>
                <a:cubicBezTo>
                  <a:pt x="1169233" y="203213"/>
                  <a:pt x="1259172" y="173234"/>
                  <a:pt x="1259173" y="173233"/>
                </a:cubicBezTo>
                <a:cubicBezTo>
                  <a:pt x="1317291" y="134488"/>
                  <a:pt x="1287053" y="148951"/>
                  <a:pt x="1349114" y="128262"/>
                </a:cubicBezTo>
                <a:cubicBezTo>
                  <a:pt x="1359108" y="118269"/>
                  <a:pt x="1368059" y="107111"/>
                  <a:pt x="1379095" y="98282"/>
                </a:cubicBezTo>
                <a:cubicBezTo>
                  <a:pt x="1501949" y="0"/>
                  <a:pt x="1587438" y="61767"/>
                  <a:pt x="1798819" y="53312"/>
                </a:cubicBezTo>
                <a:cubicBezTo>
                  <a:pt x="1863776" y="58309"/>
                  <a:pt x="1929045" y="60221"/>
                  <a:pt x="1993691" y="68302"/>
                </a:cubicBezTo>
                <a:cubicBezTo>
                  <a:pt x="2009370" y="70262"/>
                  <a:pt x="2023076" y="85890"/>
                  <a:pt x="2038662" y="83292"/>
                </a:cubicBezTo>
                <a:cubicBezTo>
                  <a:pt x="2056433" y="80330"/>
                  <a:pt x="2068642" y="63305"/>
                  <a:pt x="2083632" y="53312"/>
                </a:cubicBezTo>
                <a:lnTo>
                  <a:pt x="2263514" y="113272"/>
                </a:lnTo>
                <a:lnTo>
                  <a:pt x="2308485" y="128262"/>
                </a:lnTo>
                <a:lnTo>
                  <a:pt x="2353455" y="143253"/>
                </a:lnTo>
                <a:cubicBezTo>
                  <a:pt x="2368445" y="138256"/>
                  <a:pt x="2382625" y="128262"/>
                  <a:pt x="2398426" y="128262"/>
                </a:cubicBezTo>
                <a:cubicBezTo>
                  <a:pt x="2414227" y="128262"/>
                  <a:pt x="2428067" y="139421"/>
                  <a:pt x="2443396" y="143253"/>
                </a:cubicBezTo>
                <a:cubicBezTo>
                  <a:pt x="2468114" y="149433"/>
                  <a:pt x="2493165" y="154369"/>
                  <a:pt x="2518347" y="158243"/>
                </a:cubicBezTo>
                <a:cubicBezTo>
                  <a:pt x="2558164" y="164369"/>
                  <a:pt x="2598295" y="168236"/>
                  <a:pt x="2638269" y="173233"/>
                </a:cubicBezTo>
                <a:lnTo>
                  <a:pt x="2728210" y="203213"/>
                </a:lnTo>
                <a:lnTo>
                  <a:pt x="2773180" y="218203"/>
                </a:lnTo>
                <a:cubicBezTo>
                  <a:pt x="2783173" y="228197"/>
                  <a:pt x="2790519" y="241863"/>
                  <a:pt x="2803160" y="248184"/>
                </a:cubicBezTo>
                <a:cubicBezTo>
                  <a:pt x="2821587" y="257398"/>
                  <a:pt x="2843312" y="257514"/>
                  <a:pt x="2863121" y="263174"/>
                </a:cubicBezTo>
                <a:cubicBezTo>
                  <a:pt x="2878314" y="267515"/>
                  <a:pt x="2893101" y="273167"/>
                  <a:pt x="2908091" y="278164"/>
                </a:cubicBezTo>
                <a:cubicBezTo>
                  <a:pt x="2918085" y="288157"/>
                  <a:pt x="2925431" y="301824"/>
                  <a:pt x="2938072" y="308144"/>
                </a:cubicBezTo>
                <a:cubicBezTo>
                  <a:pt x="2966338" y="322277"/>
                  <a:pt x="3028013" y="338125"/>
                  <a:pt x="3028013" y="338125"/>
                </a:cubicBezTo>
                <a:cubicBezTo>
                  <a:pt x="3033010" y="353115"/>
                  <a:pt x="3035937" y="368962"/>
                  <a:pt x="3043003" y="383095"/>
                </a:cubicBezTo>
                <a:cubicBezTo>
                  <a:pt x="3051060" y="399209"/>
                  <a:pt x="3065666" y="411603"/>
                  <a:pt x="3072983" y="428066"/>
                </a:cubicBezTo>
                <a:cubicBezTo>
                  <a:pt x="3085818" y="456944"/>
                  <a:pt x="3092970" y="488027"/>
                  <a:pt x="3102964" y="518007"/>
                </a:cubicBezTo>
                <a:lnTo>
                  <a:pt x="3117954" y="562977"/>
                </a:lnTo>
                <a:lnTo>
                  <a:pt x="3132944" y="607948"/>
                </a:lnTo>
                <a:cubicBezTo>
                  <a:pt x="3131351" y="636625"/>
                  <a:pt x="3141125" y="887983"/>
                  <a:pt x="3087973" y="967712"/>
                </a:cubicBezTo>
                <a:lnTo>
                  <a:pt x="3057993" y="1012682"/>
                </a:lnTo>
                <a:cubicBezTo>
                  <a:pt x="3031650" y="1091714"/>
                  <a:pt x="3060414" y="1027765"/>
                  <a:pt x="2998032" y="1102623"/>
                </a:cubicBezTo>
                <a:cubicBezTo>
                  <a:pt x="2903466" y="1216101"/>
                  <a:pt x="3025307" y="1090336"/>
                  <a:pt x="2938072" y="1177574"/>
                </a:cubicBezTo>
                <a:cubicBezTo>
                  <a:pt x="2933075" y="1192564"/>
                  <a:pt x="2934255" y="1211371"/>
                  <a:pt x="2923082" y="1222544"/>
                </a:cubicBezTo>
                <a:cubicBezTo>
                  <a:pt x="2897604" y="1248022"/>
                  <a:pt x="2863121" y="1262518"/>
                  <a:pt x="2833141" y="1282505"/>
                </a:cubicBezTo>
                <a:cubicBezTo>
                  <a:pt x="2775025" y="1321249"/>
                  <a:pt x="2805260" y="1306788"/>
                  <a:pt x="2743200" y="1327475"/>
                </a:cubicBezTo>
                <a:cubicBezTo>
                  <a:pt x="2695042" y="1375633"/>
                  <a:pt x="2732192" y="1348766"/>
                  <a:pt x="2653259" y="1372446"/>
                </a:cubicBezTo>
                <a:cubicBezTo>
                  <a:pt x="2622990" y="1381527"/>
                  <a:pt x="2593298" y="1392433"/>
                  <a:pt x="2563318" y="1402426"/>
                </a:cubicBezTo>
                <a:lnTo>
                  <a:pt x="2473377" y="1432407"/>
                </a:lnTo>
                <a:lnTo>
                  <a:pt x="2203554" y="1522348"/>
                </a:lnTo>
                <a:lnTo>
                  <a:pt x="2158583" y="1537338"/>
                </a:lnTo>
                <a:cubicBezTo>
                  <a:pt x="2143593" y="1542335"/>
                  <a:pt x="2129414" y="1552328"/>
                  <a:pt x="2113613" y="1552328"/>
                </a:cubicBezTo>
                <a:lnTo>
                  <a:pt x="1454046" y="1552328"/>
                </a:lnTo>
                <a:lnTo>
                  <a:pt x="1454046" y="1552328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39056" y="2278505"/>
            <a:ext cx="3132944" cy="1548406"/>
          </a:xfrm>
          <a:custGeom>
            <a:avLst/>
            <a:gdLst>
              <a:gd name="connsiteX0" fmla="*/ 3132944 w 3132944"/>
              <a:gd name="connsiteY0" fmla="*/ 0 h 1548406"/>
              <a:gd name="connsiteX1" fmla="*/ 3117954 w 3132944"/>
              <a:gd name="connsiteY1" fmla="*/ 44970 h 1548406"/>
              <a:gd name="connsiteX2" fmla="*/ 3087974 w 3132944"/>
              <a:gd name="connsiteY2" fmla="*/ 74951 h 1548406"/>
              <a:gd name="connsiteX3" fmla="*/ 3057993 w 3132944"/>
              <a:gd name="connsiteY3" fmla="*/ 119921 h 1548406"/>
              <a:gd name="connsiteX4" fmla="*/ 3028013 w 3132944"/>
              <a:gd name="connsiteY4" fmla="*/ 149902 h 1548406"/>
              <a:gd name="connsiteX5" fmla="*/ 2998033 w 3132944"/>
              <a:gd name="connsiteY5" fmla="*/ 194872 h 1548406"/>
              <a:gd name="connsiteX6" fmla="*/ 2863121 w 3132944"/>
              <a:gd name="connsiteY6" fmla="*/ 284813 h 1548406"/>
              <a:gd name="connsiteX7" fmla="*/ 2818151 w 3132944"/>
              <a:gd name="connsiteY7" fmla="*/ 314793 h 1548406"/>
              <a:gd name="connsiteX8" fmla="*/ 2758190 w 3132944"/>
              <a:gd name="connsiteY8" fmla="*/ 389744 h 1548406"/>
              <a:gd name="connsiteX9" fmla="*/ 2698229 w 3132944"/>
              <a:gd name="connsiteY9" fmla="*/ 464695 h 1548406"/>
              <a:gd name="connsiteX10" fmla="*/ 2548328 w 3132944"/>
              <a:gd name="connsiteY10" fmla="*/ 914400 h 1548406"/>
              <a:gd name="connsiteX11" fmla="*/ 2518347 w 3132944"/>
              <a:gd name="connsiteY11" fmla="*/ 1004341 h 1548406"/>
              <a:gd name="connsiteX12" fmla="*/ 2473377 w 3132944"/>
              <a:gd name="connsiteY12" fmla="*/ 1109272 h 1548406"/>
              <a:gd name="connsiteX13" fmla="*/ 2443396 w 3132944"/>
              <a:gd name="connsiteY13" fmla="*/ 1139252 h 1548406"/>
              <a:gd name="connsiteX14" fmla="*/ 2428406 w 3132944"/>
              <a:gd name="connsiteY14" fmla="*/ 1184223 h 1548406"/>
              <a:gd name="connsiteX15" fmla="*/ 2293495 w 3132944"/>
              <a:gd name="connsiteY15" fmla="*/ 1259174 h 1548406"/>
              <a:gd name="connsiteX16" fmla="*/ 2233534 w 3132944"/>
              <a:gd name="connsiteY16" fmla="*/ 1274164 h 1548406"/>
              <a:gd name="connsiteX17" fmla="*/ 2188564 w 3132944"/>
              <a:gd name="connsiteY17" fmla="*/ 1304144 h 1548406"/>
              <a:gd name="connsiteX18" fmla="*/ 2158583 w 3132944"/>
              <a:gd name="connsiteY18" fmla="*/ 1334125 h 1548406"/>
              <a:gd name="connsiteX19" fmla="*/ 2023672 w 3132944"/>
              <a:gd name="connsiteY19" fmla="*/ 1409075 h 1548406"/>
              <a:gd name="connsiteX20" fmla="*/ 1948721 w 3132944"/>
              <a:gd name="connsiteY20" fmla="*/ 1469036 h 1548406"/>
              <a:gd name="connsiteX21" fmla="*/ 1903751 w 3132944"/>
              <a:gd name="connsiteY21" fmla="*/ 1484026 h 1548406"/>
              <a:gd name="connsiteX22" fmla="*/ 1873770 w 3132944"/>
              <a:gd name="connsiteY22" fmla="*/ 1514006 h 1548406"/>
              <a:gd name="connsiteX23" fmla="*/ 1678898 w 3132944"/>
              <a:gd name="connsiteY23" fmla="*/ 1514006 h 1548406"/>
              <a:gd name="connsiteX24" fmla="*/ 1543987 w 3132944"/>
              <a:gd name="connsiteY24" fmla="*/ 1454046 h 1548406"/>
              <a:gd name="connsiteX25" fmla="*/ 1499016 w 3132944"/>
              <a:gd name="connsiteY25" fmla="*/ 1439056 h 1548406"/>
              <a:gd name="connsiteX26" fmla="*/ 1379095 w 3132944"/>
              <a:gd name="connsiteY26" fmla="*/ 1379095 h 1548406"/>
              <a:gd name="connsiteX27" fmla="*/ 1334124 w 3132944"/>
              <a:gd name="connsiteY27" fmla="*/ 1364105 h 1548406"/>
              <a:gd name="connsiteX28" fmla="*/ 1289154 w 3132944"/>
              <a:gd name="connsiteY28" fmla="*/ 1349115 h 1548406"/>
              <a:gd name="connsiteX29" fmla="*/ 1229193 w 3132944"/>
              <a:gd name="connsiteY29" fmla="*/ 1289154 h 1548406"/>
              <a:gd name="connsiteX30" fmla="*/ 1139252 w 3132944"/>
              <a:gd name="connsiteY30" fmla="*/ 1259174 h 1548406"/>
              <a:gd name="connsiteX31" fmla="*/ 869429 w 3132944"/>
              <a:gd name="connsiteY31" fmla="*/ 1229193 h 1548406"/>
              <a:gd name="connsiteX32" fmla="*/ 824459 w 3132944"/>
              <a:gd name="connsiteY32" fmla="*/ 1184223 h 1548406"/>
              <a:gd name="connsiteX33" fmla="*/ 764498 w 3132944"/>
              <a:gd name="connsiteY33" fmla="*/ 1169233 h 1548406"/>
              <a:gd name="connsiteX34" fmla="*/ 674557 w 3132944"/>
              <a:gd name="connsiteY34" fmla="*/ 1139252 h 1548406"/>
              <a:gd name="connsiteX35" fmla="*/ 629587 w 3132944"/>
              <a:gd name="connsiteY35" fmla="*/ 1124262 h 1548406"/>
              <a:gd name="connsiteX36" fmla="*/ 584616 w 3132944"/>
              <a:gd name="connsiteY36" fmla="*/ 1109272 h 1548406"/>
              <a:gd name="connsiteX37" fmla="*/ 554636 w 3132944"/>
              <a:gd name="connsiteY37" fmla="*/ 1064302 h 1548406"/>
              <a:gd name="connsiteX38" fmla="*/ 509665 w 3132944"/>
              <a:gd name="connsiteY38" fmla="*/ 1049311 h 1548406"/>
              <a:gd name="connsiteX39" fmla="*/ 494675 w 3132944"/>
              <a:gd name="connsiteY39" fmla="*/ 1004341 h 1548406"/>
              <a:gd name="connsiteX40" fmla="*/ 464695 w 3132944"/>
              <a:gd name="connsiteY40" fmla="*/ 959370 h 1548406"/>
              <a:gd name="connsiteX41" fmla="*/ 344774 w 3132944"/>
              <a:gd name="connsiteY41" fmla="*/ 854439 h 1548406"/>
              <a:gd name="connsiteX42" fmla="*/ 269823 w 3132944"/>
              <a:gd name="connsiteY42" fmla="*/ 794479 h 1548406"/>
              <a:gd name="connsiteX43" fmla="*/ 254833 w 3132944"/>
              <a:gd name="connsiteY43" fmla="*/ 749508 h 1548406"/>
              <a:gd name="connsiteX44" fmla="*/ 224852 w 3132944"/>
              <a:gd name="connsiteY44" fmla="*/ 719528 h 1548406"/>
              <a:gd name="connsiteX45" fmla="*/ 194872 w 3132944"/>
              <a:gd name="connsiteY45" fmla="*/ 629587 h 1548406"/>
              <a:gd name="connsiteX46" fmla="*/ 134911 w 3132944"/>
              <a:gd name="connsiteY46" fmla="*/ 569626 h 1548406"/>
              <a:gd name="connsiteX47" fmla="*/ 119921 w 3132944"/>
              <a:gd name="connsiteY47" fmla="*/ 524656 h 1548406"/>
              <a:gd name="connsiteX48" fmla="*/ 89941 w 3132944"/>
              <a:gd name="connsiteY48" fmla="*/ 494675 h 1548406"/>
              <a:gd name="connsiteX49" fmla="*/ 44970 w 3132944"/>
              <a:gd name="connsiteY49" fmla="*/ 359764 h 1548406"/>
              <a:gd name="connsiteX50" fmla="*/ 14990 w 3132944"/>
              <a:gd name="connsiteY50" fmla="*/ 269823 h 1548406"/>
              <a:gd name="connsiteX51" fmla="*/ 0 w 3132944"/>
              <a:gd name="connsiteY51" fmla="*/ 224852 h 1548406"/>
              <a:gd name="connsiteX52" fmla="*/ 0 w 3132944"/>
              <a:gd name="connsiteY52" fmla="*/ 179882 h 154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32944" h="1548406">
                <a:moveTo>
                  <a:pt x="3132944" y="0"/>
                </a:moveTo>
                <a:cubicBezTo>
                  <a:pt x="3127947" y="14990"/>
                  <a:pt x="3126083" y="31421"/>
                  <a:pt x="3117954" y="44970"/>
                </a:cubicBezTo>
                <a:cubicBezTo>
                  <a:pt x="3110683" y="57089"/>
                  <a:pt x="3096803" y="63915"/>
                  <a:pt x="3087974" y="74951"/>
                </a:cubicBezTo>
                <a:cubicBezTo>
                  <a:pt x="3076720" y="89019"/>
                  <a:pt x="3069247" y="105853"/>
                  <a:pt x="3057993" y="119921"/>
                </a:cubicBezTo>
                <a:cubicBezTo>
                  <a:pt x="3049164" y="130957"/>
                  <a:pt x="3036842" y="138866"/>
                  <a:pt x="3028013" y="149902"/>
                </a:cubicBezTo>
                <a:cubicBezTo>
                  <a:pt x="3016759" y="163970"/>
                  <a:pt x="3011591" y="183009"/>
                  <a:pt x="2998033" y="194872"/>
                </a:cubicBezTo>
                <a:cubicBezTo>
                  <a:pt x="2998022" y="194882"/>
                  <a:pt x="2885612" y="269819"/>
                  <a:pt x="2863121" y="284813"/>
                </a:cubicBezTo>
                <a:cubicBezTo>
                  <a:pt x="2848131" y="294806"/>
                  <a:pt x="2830890" y="302054"/>
                  <a:pt x="2818151" y="314793"/>
                </a:cubicBezTo>
                <a:cubicBezTo>
                  <a:pt x="2745766" y="387178"/>
                  <a:pt x="2833824" y="295200"/>
                  <a:pt x="2758190" y="389744"/>
                </a:cubicBezTo>
                <a:cubicBezTo>
                  <a:pt x="2672744" y="496554"/>
                  <a:pt x="2790516" y="326268"/>
                  <a:pt x="2698229" y="464695"/>
                </a:cubicBezTo>
                <a:lnTo>
                  <a:pt x="2548328" y="914400"/>
                </a:lnTo>
                <a:lnTo>
                  <a:pt x="2518347" y="1004341"/>
                </a:lnTo>
                <a:cubicBezTo>
                  <a:pt x="2505023" y="1044313"/>
                  <a:pt x="2498073" y="1072228"/>
                  <a:pt x="2473377" y="1109272"/>
                </a:cubicBezTo>
                <a:cubicBezTo>
                  <a:pt x="2465537" y="1121031"/>
                  <a:pt x="2453390" y="1129259"/>
                  <a:pt x="2443396" y="1139252"/>
                </a:cubicBezTo>
                <a:cubicBezTo>
                  <a:pt x="2438399" y="1154242"/>
                  <a:pt x="2439579" y="1173050"/>
                  <a:pt x="2428406" y="1184223"/>
                </a:cubicBezTo>
                <a:cubicBezTo>
                  <a:pt x="2385459" y="1227170"/>
                  <a:pt x="2346274" y="1244094"/>
                  <a:pt x="2293495" y="1259174"/>
                </a:cubicBezTo>
                <a:cubicBezTo>
                  <a:pt x="2273686" y="1264834"/>
                  <a:pt x="2253521" y="1269167"/>
                  <a:pt x="2233534" y="1274164"/>
                </a:cubicBezTo>
                <a:cubicBezTo>
                  <a:pt x="2218544" y="1284157"/>
                  <a:pt x="2202632" y="1292890"/>
                  <a:pt x="2188564" y="1304144"/>
                </a:cubicBezTo>
                <a:cubicBezTo>
                  <a:pt x="2177528" y="1312973"/>
                  <a:pt x="2170702" y="1326853"/>
                  <a:pt x="2158583" y="1334125"/>
                </a:cubicBezTo>
                <a:cubicBezTo>
                  <a:pt x="2064339" y="1390672"/>
                  <a:pt x="2161174" y="1271568"/>
                  <a:pt x="2023672" y="1409075"/>
                </a:cubicBezTo>
                <a:cubicBezTo>
                  <a:pt x="1995785" y="1436963"/>
                  <a:pt x="1986544" y="1450125"/>
                  <a:pt x="1948721" y="1469036"/>
                </a:cubicBezTo>
                <a:cubicBezTo>
                  <a:pt x="1934588" y="1476102"/>
                  <a:pt x="1918741" y="1479029"/>
                  <a:pt x="1903751" y="1484026"/>
                </a:cubicBezTo>
                <a:cubicBezTo>
                  <a:pt x="1893757" y="1494019"/>
                  <a:pt x="1885889" y="1506735"/>
                  <a:pt x="1873770" y="1514006"/>
                </a:cubicBezTo>
                <a:cubicBezTo>
                  <a:pt x="1816438" y="1548406"/>
                  <a:pt x="1732410" y="1519357"/>
                  <a:pt x="1678898" y="1514006"/>
                </a:cubicBezTo>
                <a:cubicBezTo>
                  <a:pt x="1607634" y="1466497"/>
                  <a:pt x="1651019" y="1489723"/>
                  <a:pt x="1543987" y="1454046"/>
                </a:cubicBezTo>
                <a:lnTo>
                  <a:pt x="1499016" y="1439056"/>
                </a:lnTo>
                <a:cubicBezTo>
                  <a:pt x="1446690" y="1386729"/>
                  <a:pt x="1482444" y="1413544"/>
                  <a:pt x="1379095" y="1379095"/>
                </a:cubicBezTo>
                <a:lnTo>
                  <a:pt x="1334124" y="1364105"/>
                </a:lnTo>
                <a:lnTo>
                  <a:pt x="1289154" y="1349115"/>
                </a:lnTo>
                <a:cubicBezTo>
                  <a:pt x="1269167" y="1329128"/>
                  <a:pt x="1256008" y="1298092"/>
                  <a:pt x="1229193" y="1289154"/>
                </a:cubicBezTo>
                <a:cubicBezTo>
                  <a:pt x="1199213" y="1279161"/>
                  <a:pt x="1170610" y="1263094"/>
                  <a:pt x="1139252" y="1259174"/>
                </a:cubicBezTo>
                <a:cubicBezTo>
                  <a:pt x="969502" y="1237955"/>
                  <a:pt x="1059416" y="1248193"/>
                  <a:pt x="869429" y="1229193"/>
                </a:cubicBezTo>
                <a:cubicBezTo>
                  <a:pt x="854439" y="1214203"/>
                  <a:pt x="842865" y="1194741"/>
                  <a:pt x="824459" y="1184223"/>
                </a:cubicBezTo>
                <a:cubicBezTo>
                  <a:pt x="806571" y="1174002"/>
                  <a:pt x="784231" y="1175153"/>
                  <a:pt x="764498" y="1169233"/>
                </a:cubicBezTo>
                <a:cubicBezTo>
                  <a:pt x="734229" y="1160152"/>
                  <a:pt x="704537" y="1149246"/>
                  <a:pt x="674557" y="1139252"/>
                </a:cubicBezTo>
                <a:lnTo>
                  <a:pt x="629587" y="1124262"/>
                </a:lnTo>
                <a:lnTo>
                  <a:pt x="584616" y="1109272"/>
                </a:lnTo>
                <a:cubicBezTo>
                  <a:pt x="574623" y="1094282"/>
                  <a:pt x="568704" y="1075556"/>
                  <a:pt x="554636" y="1064302"/>
                </a:cubicBezTo>
                <a:cubicBezTo>
                  <a:pt x="542297" y="1054431"/>
                  <a:pt x="520838" y="1060484"/>
                  <a:pt x="509665" y="1049311"/>
                </a:cubicBezTo>
                <a:cubicBezTo>
                  <a:pt x="498492" y="1038138"/>
                  <a:pt x="501741" y="1018474"/>
                  <a:pt x="494675" y="1004341"/>
                </a:cubicBezTo>
                <a:cubicBezTo>
                  <a:pt x="486618" y="988227"/>
                  <a:pt x="476559" y="972928"/>
                  <a:pt x="464695" y="959370"/>
                </a:cubicBezTo>
                <a:cubicBezTo>
                  <a:pt x="356835" y="836102"/>
                  <a:pt x="429426" y="922161"/>
                  <a:pt x="344774" y="854439"/>
                </a:cubicBezTo>
                <a:cubicBezTo>
                  <a:pt x="237986" y="769008"/>
                  <a:pt x="408221" y="886745"/>
                  <a:pt x="269823" y="794479"/>
                </a:cubicBezTo>
                <a:cubicBezTo>
                  <a:pt x="264826" y="779489"/>
                  <a:pt x="262963" y="763057"/>
                  <a:pt x="254833" y="749508"/>
                </a:cubicBezTo>
                <a:cubicBezTo>
                  <a:pt x="247562" y="737389"/>
                  <a:pt x="231172" y="732169"/>
                  <a:pt x="224852" y="719528"/>
                </a:cubicBezTo>
                <a:cubicBezTo>
                  <a:pt x="210719" y="691262"/>
                  <a:pt x="217218" y="651933"/>
                  <a:pt x="194872" y="629587"/>
                </a:cubicBezTo>
                <a:lnTo>
                  <a:pt x="134911" y="569626"/>
                </a:lnTo>
                <a:cubicBezTo>
                  <a:pt x="129914" y="554636"/>
                  <a:pt x="128050" y="538205"/>
                  <a:pt x="119921" y="524656"/>
                </a:cubicBezTo>
                <a:cubicBezTo>
                  <a:pt x="112650" y="512537"/>
                  <a:pt x="96261" y="507316"/>
                  <a:pt x="89941" y="494675"/>
                </a:cubicBezTo>
                <a:cubicBezTo>
                  <a:pt x="89939" y="494671"/>
                  <a:pt x="52466" y="382251"/>
                  <a:pt x="44970" y="359764"/>
                </a:cubicBezTo>
                <a:lnTo>
                  <a:pt x="14990" y="269823"/>
                </a:lnTo>
                <a:lnTo>
                  <a:pt x="0" y="224852"/>
                </a:lnTo>
                <a:lnTo>
                  <a:pt x="0" y="17988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6821E-6 C 0.00157 -0.003 0.00174 -0.00901 0.00452 -0.00901 C 0.0073 -0.00901 0.00851 -0.00346 0.0092 -3.46821E-6 C 0.01094 0.00879 0.01042 0.01827 0.01146 0.02729 C 0.01181 0.03052 0.01302 0.0333 0.01372 0.0363 C 0.01545 0.0622 0.0132 0.07977 0.02952 0.09411 C 0.04254 0.11931 0.02518 0.0881 0.04098 0.10914 C 0.05139 0.12301 0.03889 0.11492 0.05226 0.12139 C 0.05712 0.1311 0.06094 0.13596 0.06823 0.14243 C 0.07709 0.16 0.08525 0.16393 0.1 0.16971 C 0.1092 0.17341 0.11997 0.17989 0.12952 0.18174 C 0.14636 0.18521 0.16285 0.18659 0.17952 0.19099 C 0.19688 0.20232 0.19705 0.19977 0.22049 0.197 C 0.23611 0.18289 0.229 0.18706 0.24098 0.18174 C 0.24445 0.1681 0.25278 0.15977 0.2592 0.14844 C 0.2625 0.14266 0.26528 0.13642 0.26823 0.13041 C 0.27118 0.1244 0.2757 0.12023 0.27952 0.11515 C 0.28108 0.11307 0.2842 0.10914 0.2842 0.10937 C 0.28907 0.08995 0.29306 0.07075 0.29775 0.05156 C 0.30018 0.04162 0.29688 0.02844 0.30226 0.02128 C 0.30539 0.01711 0.31146 0.00902 0.31146 0.00925 C 0.31563 -0.00786 0.32361 -0.02173 0.33646 -0.02728 C 0.3342 -0.0282 0.32952 -0.02705 0.32952 -0.03029 C 0.32952 -0.03352 0.33403 -0.0326 0.33646 -0.03329 C 0.34011 -0.03445 0.34393 -0.0356 0.34775 -0.0363 C 0.35539 -0.03768 0.36285 -0.03838 0.37049 -0.0393 C 0.38507 -0.04578 0.40191 -0.04531 0.41598 -0.05456 C 0.42275 -0.05919 0.42934 -0.06566 0.43646 -0.06959 C 0.45747 -0.08138 0.48212 -0.08786 0.50452 -0.09086 C 0.54688 -0.10474 0.51719 -0.09618 0.61823 -0.09086 C 0.63143 -0.09017 0.64271 -0.08185 0.65452 -0.0756 C 0.65903 -0.07329 0.66823 -0.06959 0.66823 -0.06936 C 0.68455 -0.03699 0.68733 -0.02104 0.67049 0.02428 C 0.66528 0.03838 0.66372 0.04948 0.65226 0.0548 C 0.64341 0.07237 0.6533 0.05734 0.6342 0.06682 C 0.63212 0.06775 0.63143 0.07145 0.62952 0.07284 C 0.62518 0.07561 0.62049 0.07677 0.61598 0.07885 C 0.60087 0.08555 0.6165 0.08301 0.60452 0.0911 C 0.5967 0.09642 0.58316 0.09804 0.575 0.10012 C 0.55903 0.10405 0.54636 0.10752 0.52952 0.10914 C 0.49254 0.11284 0.49323 0.12833 0.49323 0.10914 " pathEditMode="relative" rAng="0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3352800" cy="1447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বেগ</a:t>
            </a:r>
          </a:p>
          <a:p>
            <a:pPr algn="ctr"/>
            <a:r>
              <a:rPr lang="en-US" sz="3200" dirty="0" smtClean="0"/>
              <a:t>Velocity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14400" y="2209800"/>
            <a:ext cx="6096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2133600"/>
            <a:ext cx="609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3733800"/>
            <a:ext cx="3352800" cy="16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– মিটার / সেকেন্ড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Unit- Metre/ Second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752600"/>
            <a:ext cx="8382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0" name="Minus 9"/>
          <p:cNvSpPr/>
          <p:nvPr/>
        </p:nvSpPr>
        <p:spPr>
          <a:xfrm>
            <a:off x="457200" y="1676400"/>
            <a:ext cx="8153400" cy="1524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24000" y="2209800"/>
            <a:ext cx="533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1066800" y="2362200"/>
            <a:ext cx="6934200" cy="1295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 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0" y="3810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বেগ =  দূরত্ব / সময় 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 = d/ 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3810000"/>
            <a:ext cx="2362200" cy="152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বেগ একটি ভেক্টর রাশি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637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47244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ত্বরণ  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Accelaration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6096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2971800"/>
            <a:ext cx="6096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4114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– মিটার / সেকেন্ড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Unit-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Metre/ Second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590800"/>
            <a:ext cx="6096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t´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352800" y="2438400"/>
            <a:ext cx="6858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505200" y="4114800"/>
            <a:ext cx="6096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25908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t’’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505200" y="5105400"/>
            <a:ext cx="6096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4114800"/>
            <a:ext cx="2133600" cy="190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ত্বরণ = বেগ / সময়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3962400"/>
            <a:ext cx="2438400" cy="2057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ত্বরণ একটি ভেক্টর রাশি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inus 17"/>
          <p:cNvSpPr/>
          <p:nvPr/>
        </p:nvSpPr>
        <p:spPr>
          <a:xfrm>
            <a:off x="-304800" y="2819400"/>
            <a:ext cx="9067800" cy="83820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29000" y="2971800"/>
            <a:ext cx="838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0" name="Minus 19"/>
          <p:cNvSpPr/>
          <p:nvPr/>
        </p:nvSpPr>
        <p:spPr>
          <a:xfrm>
            <a:off x="1143000" y="3124200"/>
            <a:ext cx="2057400" cy="1066800"/>
          </a:xfrm>
          <a:prstGeom prst="mathMinus">
            <a:avLst>
              <a:gd name="adj1" fmla="val 3576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 m</a:t>
            </a:r>
            <a:endParaRPr lang="en-US" dirty="0"/>
          </a:p>
        </p:txBody>
      </p:sp>
      <p:sp>
        <p:nvSpPr>
          <p:cNvPr id="21" name="Minus 20"/>
          <p:cNvSpPr/>
          <p:nvPr/>
        </p:nvSpPr>
        <p:spPr>
          <a:xfrm>
            <a:off x="4953000" y="2743200"/>
            <a:ext cx="2667000" cy="1828800"/>
          </a:xfrm>
          <a:prstGeom prst="mathMinus">
            <a:avLst>
              <a:gd name="adj1" fmla="val 2352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 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62800" y="2438400"/>
            <a:ext cx="838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 ’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990600" y="3048000"/>
            <a:ext cx="8382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3.33333E-6 L 0.7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261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Khairul</cp:lastModifiedBy>
  <cp:revision>112</cp:revision>
  <dcterms:created xsi:type="dcterms:W3CDTF">2006-08-16T00:00:00Z</dcterms:created>
  <dcterms:modified xsi:type="dcterms:W3CDTF">2012-01-23T10:37:58Z</dcterms:modified>
</cp:coreProperties>
</file>