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0" r:id="rId8"/>
    <p:sldId id="263" r:id="rId9"/>
    <p:sldId id="264" r:id="rId10"/>
    <p:sldId id="265" r:id="rId11"/>
    <p:sldId id="266" r:id="rId12"/>
    <p:sldId id="267" r:id="rId13"/>
    <p:sldId id="268" r:id="rId14"/>
    <p:sldId id="279" r:id="rId15"/>
    <p:sldId id="284" r:id="rId16"/>
    <p:sldId id="286" r:id="rId17"/>
    <p:sldId id="288" r:id="rId18"/>
    <p:sldId id="282" r:id="rId19"/>
    <p:sldId id="269" r:id="rId20"/>
    <p:sldId id="271" r:id="rId21"/>
    <p:sldId id="272" r:id="rId22"/>
    <p:sldId id="273" r:id="rId23"/>
    <p:sldId id="274" r:id="rId24"/>
    <p:sldId id="276" r:id="rId25"/>
    <p:sldId id="277" r:id="rId26"/>
    <p:sldId id="289" r:id="rId27"/>
    <p:sldId id="292" r:id="rId28"/>
    <p:sldId id="290" r:id="rId29"/>
    <p:sldId id="29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E3FA"/>
    <a:srgbClr val="33CC33"/>
    <a:srgbClr val="00FFFF"/>
    <a:srgbClr val="FF00FF"/>
    <a:srgbClr val="CC3300"/>
    <a:srgbClr val="DBFCFF"/>
    <a:srgbClr val="FCDEE7"/>
    <a:srgbClr val="FED6F5"/>
    <a:srgbClr val="5FC9D7"/>
    <a:srgbClr val="E39DD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0" autoAdjust="0"/>
    <p:restoredTop sz="94727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8.gif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13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gif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autiful-birthday-pictures1.jpg"/>
          <p:cNvPicPr>
            <a:picLocks noChangeAspect="1"/>
          </p:cNvPicPr>
          <p:nvPr/>
        </p:nvPicPr>
        <p:blipFill>
          <a:blip r:embed="rId2">
            <a:lum contras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1840173cr1dqw3ado_2.gif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2438400" y="2819399"/>
            <a:ext cx="5486400" cy="1639365"/>
          </a:xfrm>
          <a:prstGeom prst="rect">
            <a:avLst/>
          </a:prstGeom>
        </p:spPr>
      </p:pic>
      <p:pic>
        <p:nvPicPr>
          <p:cNvPr id="7" name="Picture 6" descr="92.gif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7200" y="457199"/>
            <a:ext cx="3566160" cy="13764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0575419">
            <a:off x="1579210" y="1479251"/>
            <a:ext cx="14185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endParaRPr lang="en-US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 rot="20113681">
            <a:off x="1836058" y="226513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my</a:t>
            </a:r>
            <a:endParaRPr lang="en-US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0" y="4267200"/>
            <a:ext cx="2438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3"/>
                    </a:gs>
                    <a:gs pos="100000">
                      <a:srgbClr val="92D050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Class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3"/>
                  </a:gs>
                  <a:gs pos="100000">
                    <a:srgbClr val="92D050"/>
                  </a:gs>
                </a:gsLst>
                <a:lin ang="5400000" scaled="0"/>
              </a:gra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rthday_party.jpg"/>
          <p:cNvPicPr>
            <a:picLocks noChangeAspect="1"/>
          </p:cNvPicPr>
          <p:nvPr/>
        </p:nvPicPr>
        <p:blipFill>
          <a:blip r:embed="rId2">
            <a:lum bright="30000" contrast="40000"/>
          </a:blip>
          <a:stretch>
            <a:fillRect/>
          </a:stretch>
        </p:blipFill>
        <p:spPr>
          <a:xfrm>
            <a:off x="0" y="990600"/>
            <a:ext cx="9144000" cy="5867400"/>
          </a:xfrm>
          <a:prstGeom prst="rect">
            <a:avLst/>
          </a:prstGeom>
        </p:spPr>
      </p:pic>
      <p:pic>
        <p:nvPicPr>
          <p:cNvPr id="3" name="Picture 2" descr="geburtstag-0165.gif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4267200" y="5562600"/>
            <a:ext cx="1188720" cy="977639"/>
          </a:xfrm>
          <a:prstGeom prst="rect">
            <a:avLst/>
          </a:prstGeom>
        </p:spPr>
      </p:pic>
      <p:pic>
        <p:nvPicPr>
          <p:cNvPr id="5" name="Picture 4" descr="0094.gif"/>
          <p:cNvPicPr>
            <a:picLocks noChangeAspect="1"/>
          </p:cNvPicPr>
          <p:nvPr/>
        </p:nvPicPr>
        <p:blipFill>
          <a:blip r:embed="rId4">
            <a:lum contrast="30000"/>
          </a:blip>
          <a:stretch>
            <a:fillRect/>
          </a:stretch>
        </p:blipFill>
        <p:spPr>
          <a:xfrm>
            <a:off x="3048000" y="990600"/>
            <a:ext cx="3291840" cy="15321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What can you see in the picture? 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714992j6v84lbn4k.gif"/>
          <p:cNvPicPr>
            <a:picLocks noChangeAspect="1"/>
          </p:cNvPicPr>
          <p:nvPr/>
        </p:nvPicPr>
        <p:blipFill>
          <a:blip r:embed="rId5">
            <a:lum contrast="40000"/>
          </a:blip>
          <a:stretch>
            <a:fillRect/>
          </a:stretch>
        </p:blipFill>
        <p:spPr>
          <a:xfrm>
            <a:off x="838200" y="1295400"/>
            <a:ext cx="6766560" cy="3366271"/>
          </a:xfrm>
          <a:prstGeom prst="rect">
            <a:avLst/>
          </a:prstGeom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981200" y="304800"/>
            <a:ext cx="6248400" cy="6172200"/>
          </a:xfrm>
          <a:prstGeom prst="cloud">
            <a:avLst/>
          </a:prstGeom>
          <a:ln>
            <a:solidFill>
              <a:srgbClr val="CC33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24200" y="838200"/>
            <a:ext cx="4267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Teacher’s loud reading &amp; discuss the lesson</a:t>
            </a:r>
            <a:endParaRPr lang="en-US" sz="6000" dirty="0"/>
          </a:p>
        </p:txBody>
      </p:sp>
      <p:pic>
        <p:nvPicPr>
          <p:cNvPr id="5" name="Picture 4" descr="balloons-colourful-rise-animated.gif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838200" y="4419600"/>
            <a:ext cx="571500" cy="1714500"/>
          </a:xfrm>
          <a:prstGeom prst="rect">
            <a:avLst/>
          </a:prstGeom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tC-Bangladesh-girls-in-sch.jpg"/>
          <p:cNvPicPr>
            <a:picLocks noChangeAspect="1"/>
          </p:cNvPicPr>
          <p:nvPr/>
        </p:nvPicPr>
        <p:blipFill>
          <a:blip r:embed="rId2">
            <a:lum bright="20000" contrast="40000"/>
          </a:blip>
          <a:stretch>
            <a:fillRect/>
          </a:stretch>
        </p:blipFill>
        <p:spPr>
          <a:xfrm>
            <a:off x="4419600" y="1752598"/>
            <a:ext cx="4572000" cy="2842463"/>
          </a:xfrm>
          <a:prstGeom prst="ellipse">
            <a:avLst/>
          </a:prstGeom>
        </p:spPr>
      </p:pic>
      <p:sp>
        <p:nvSpPr>
          <p:cNvPr id="4" name="Flowchart: Punched Tape 3"/>
          <p:cNvSpPr/>
          <p:nvPr/>
        </p:nvSpPr>
        <p:spPr>
          <a:xfrm rot="16200000">
            <a:off x="-495300" y="1409700"/>
            <a:ext cx="5791200" cy="4191000"/>
          </a:xfrm>
          <a:prstGeom prst="flowChartPunchedTape">
            <a:avLst/>
          </a:prstGeom>
          <a:solidFill>
            <a:srgbClr val="5FC9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66800" y="1828800"/>
            <a:ext cx="2514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Students </a:t>
            </a: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Loud reading</a:t>
            </a:r>
          </a:p>
          <a:p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help by </a:t>
            </a: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Teacher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677400" cy="6858000"/>
          </a:xfrm>
          <a:prstGeom prst="rect">
            <a:avLst/>
          </a:prstGeom>
          <a:solidFill>
            <a:srgbClr val="FCDE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381000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New words with sentences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(using by picture)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ostal-de-cumpleaños-con-mensaje-happy-birthday-para-compartir_2.jpg"/>
          <p:cNvPicPr>
            <a:picLocks noChangeAspect="1"/>
          </p:cNvPicPr>
          <p:nvPr/>
        </p:nvPicPr>
        <p:blipFill>
          <a:blip r:embed="rId2" cstate="print">
            <a:lum bright="-20000" contrast="30000"/>
          </a:blip>
          <a:stretch>
            <a:fillRect/>
          </a:stretch>
        </p:blipFill>
        <p:spPr>
          <a:xfrm>
            <a:off x="0" y="1447800"/>
            <a:ext cx="3291840" cy="1792134"/>
          </a:xfrm>
          <a:prstGeom prst="ellipse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3352800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Birthday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276600" y="2362200"/>
            <a:ext cx="381000" cy="381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33800" y="2438400"/>
            <a:ext cx="5410200" cy="609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This is the day when you were born.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6400800" y="3429000"/>
            <a:ext cx="381000" cy="5334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38600" y="4038600"/>
            <a:ext cx="5105400" cy="7518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Today is your happy birthday.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CDE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381000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New words with sentences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(using by picture)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Dare_to_be_different_by_digitalgod1.jpg"/>
          <p:cNvPicPr>
            <a:picLocks noChangeAspect="1"/>
          </p:cNvPicPr>
          <p:nvPr/>
        </p:nvPicPr>
        <p:blipFill>
          <a:blip r:embed="rId2" cstate="print">
            <a:lum bright="20000" contrast="-10000"/>
          </a:blip>
          <a:stretch>
            <a:fillRect/>
          </a:stretch>
        </p:blipFill>
        <p:spPr>
          <a:xfrm>
            <a:off x="228600" y="1524000"/>
            <a:ext cx="3657600" cy="2743200"/>
          </a:xfrm>
          <a:prstGeom prst="ellipse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4800" y="44196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Different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33800" y="4038600"/>
            <a:ext cx="518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Children enjoy the birthday in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different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ways.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886200" y="2590800"/>
            <a:ext cx="533400" cy="45720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19600" y="2362200"/>
            <a:ext cx="4419600" cy="83099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not similar to another things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5867400" y="3581400"/>
            <a:ext cx="457200" cy="53340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677400" cy="6858000"/>
          </a:xfrm>
          <a:prstGeom prst="rect">
            <a:avLst/>
          </a:prstGeom>
          <a:solidFill>
            <a:srgbClr val="FCDEE7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381000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New words with sentences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(using by picture)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memorable.jpg"/>
          <p:cNvPicPr>
            <a:picLocks noChangeAspect="1"/>
          </p:cNvPicPr>
          <p:nvPr/>
        </p:nvPicPr>
        <p:blipFill>
          <a:blip r:embed="rId2">
            <a:lum bright="10000" contrast="40000"/>
          </a:blip>
          <a:stretch>
            <a:fillRect/>
          </a:stretch>
        </p:blipFill>
        <p:spPr>
          <a:xfrm>
            <a:off x="304800" y="1600200"/>
            <a:ext cx="3474720" cy="2297527"/>
          </a:xfrm>
          <a:prstGeom prst="ellipse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40386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Memorable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810000" y="2438400"/>
            <a:ext cx="533400" cy="4572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419600" y="1981200"/>
            <a:ext cx="502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It’s means recollections of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joyfull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or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sady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moments in a special day.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6781800" y="3429000"/>
            <a:ext cx="381000" cy="457200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72000" y="3886200"/>
            <a:ext cx="502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My first at school was a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memorable day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in my life</a:t>
            </a:r>
            <a:r>
              <a:rPr lang="en-US" sz="2400" dirty="0" smtClean="0"/>
              <a:t>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/>
      <p:bldP spid="11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677400" cy="6858000"/>
          </a:xfrm>
          <a:prstGeom prst="rect">
            <a:avLst/>
          </a:prstGeom>
          <a:solidFill>
            <a:srgbClr val="FCDE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381000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New words with sentences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(using by picture)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anjay_Raji.jpg"/>
          <p:cNvPicPr>
            <a:picLocks noChangeAspect="1"/>
          </p:cNvPicPr>
          <p:nvPr/>
        </p:nvPicPr>
        <p:blipFill>
          <a:blip r:embed="rId2" cstate="print">
            <a:lum bright="10000" contrast="40000"/>
          </a:blip>
          <a:stretch>
            <a:fillRect/>
          </a:stretch>
        </p:blipFill>
        <p:spPr>
          <a:xfrm>
            <a:off x="228600" y="1600200"/>
            <a:ext cx="3566160" cy="2674620"/>
          </a:xfrm>
          <a:prstGeom prst="ellipse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4343400"/>
            <a:ext cx="259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Born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810000" y="2514600"/>
            <a:ext cx="609600" cy="4572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95800" y="1905000"/>
            <a:ext cx="502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This is the moment when you have come to the world.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6324600" y="3124200"/>
            <a:ext cx="381000" cy="533400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495800" y="3886200"/>
            <a:ext cx="502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Borsan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was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born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in 17 April, 2008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509760" cy="6858000"/>
          </a:xfrm>
          <a:prstGeom prst="rect">
            <a:avLst/>
          </a:prstGeom>
          <a:solidFill>
            <a:srgbClr val="FCDE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381000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New words with sentences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(using by picture)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012-09-19-11-47-01-5059b0b57187d-aaradhya-bachchan.jpg"/>
          <p:cNvPicPr>
            <a:picLocks noChangeAspect="1"/>
          </p:cNvPicPr>
          <p:nvPr/>
        </p:nvPicPr>
        <p:blipFill>
          <a:blip r:embed="rId2">
            <a:lum contrast="30000"/>
          </a:blip>
          <a:stretch>
            <a:fillRect/>
          </a:stretch>
        </p:blipFill>
        <p:spPr>
          <a:xfrm>
            <a:off x="228600" y="1524003"/>
            <a:ext cx="2651760" cy="1817237"/>
          </a:xfrm>
          <a:prstGeom prst="ellipse">
            <a:avLst/>
          </a:prstGeom>
        </p:spPr>
      </p:pic>
      <p:pic>
        <p:nvPicPr>
          <p:cNvPr id="5" name="Picture 4" descr="depositphotos_2936983-Blind-Man.jpg"/>
          <p:cNvPicPr>
            <a:picLocks noChangeAspect="1"/>
          </p:cNvPicPr>
          <p:nvPr/>
        </p:nvPicPr>
        <p:blipFill>
          <a:blip r:embed="rId3">
            <a:lum bright="10000" contrast="40000"/>
          </a:blip>
          <a:stretch>
            <a:fillRect/>
          </a:stretch>
        </p:blipFill>
        <p:spPr>
          <a:xfrm>
            <a:off x="2971800" y="1447800"/>
            <a:ext cx="2011680" cy="1992036"/>
          </a:xfrm>
          <a:prstGeom prst="ellipse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400" y="3581400"/>
            <a:ext cx="259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Depend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24384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It’s means hangs down to another person or another object.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6705600" y="3733800"/>
            <a:ext cx="381000" cy="457200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34000" y="41148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Good health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depends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on good food.</a:t>
            </a:r>
            <a:endParaRPr lang="en-US" dirty="0"/>
          </a:p>
        </p:txBody>
      </p:sp>
      <p:sp>
        <p:nvSpPr>
          <p:cNvPr id="11" name="U-Turn Arrow 10"/>
          <p:cNvSpPr/>
          <p:nvPr/>
        </p:nvSpPr>
        <p:spPr>
          <a:xfrm>
            <a:off x="5029200" y="1981200"/>
            <a:ext cx="457200" cy="533400"/>
          </a:xfrm>
          <a:prstGeom prst="utur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  <p:bldP spid="10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239000"/>
          </a:xfrm>
          <a:prstGeom prst="rect">
            <a:avLst/>
          </a:prstGeom>
          <a:solidFill>
            <a:srgbClr val="FED6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9600" y="53340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Lets sing a song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……………………..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105400" y="2438400"/>
          <a:ext cx="914400" cy="771525"/>
        </p:xfrm>
        <a:graphic>
          <a:graphicData uri="http://schemas.openxmlformats.org/presentationml/2006/ole">
            <p:oleObj spid="_x0000_s1026" name="Packager Shell Object" showAsIcon="1" r:id="rId3" imgW="914400" imgH="771480" progId="Package">
              <p:embed/>
            </p:oleObj>
          </a:graphicData>
        </a:graphic>
      </p:graphicFrame>
      <p:pic>
        <p:nvPicPr>
          <p:cNvPr id="7" name="Picture 6" descr="Birthday_party.jpg"/>
          <p:cNvPicPr>
            <a:picLocks noChangeAspect="1"/>
          </p:cNvPicPr>
          <p:nvPr/>
        </p:nvPicPr>
        <p:blipFill>
          <a:blip r:embed="rId4">
            <a:lum bright="20000" contrast="40000"/>
          </a:blip>
          <a:stretch>
            <a:fillRect/>
          </a:stretch>
        </p:blipFill>
        <p:spPr>
          <a:xfrm>
            <a:off x="4495800" y="3733800"/>
            <a:ext cx="4389120" cy="3291840"/>
          </a:xfrm>
          <a:prstGeom prst="ellipse">
            <a:avLst/>
          </a:prstGeom>
        </p:spPr>
      </p:pic>
      <p:pic>
        <p:nvPicPr>
          <p:cNvPr id="8" name="Picture 7" descr="happy-birthday-to-you-greeting-ecard-gif1.gif"/>
          <p:cNvPicPr>
            <a:picLocks noChangeAspect="1"/>
          </p:cNvPicPr>
          <p:nvPr/>
        </p:nvPicPr>
        <p:blipFill>
          <a:blip r:embed="rId5">
            <a:lum bright="-10000" contrast="40000"/>
          </a:blip>
          <a:stretch>
            <a:fillRect/>
          </a:stretch>
        </p:blipFill>
        <p:spPr>
          <a:xfrm>
            <a:off x="304800" y="2057400"/>
            <a:ext cx="3840480" cy="2304288"/>
          </a:xfrm>
          <a:prstGeom prst="ellipse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85800" y="228600"/>
            <a:ext cx="7696200" cy="19050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Answer the following questions</a:t>
            </a:r>
            <a:r>
              <a:rPr lang="en-US" sz="3200" dirty="0" smtClean="0"/>
              <a:t>:(</a:t>
            </a:r>
            <a:r>
              <a:rPr lang="en-US" sz="3200" dirty="0" err="1" smtClean="0"/>
              <a:t>gw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590800"/>
            <a:ext cx="8839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What is birthday? </a:t>
            </a:r>
          </a:p>
          <a:p>
            <a:pPr>
              <a:buFont typeface="Wingdings" pitchFamily="2" charset="2"/>
              <a:buChar char="Ø"/>
            </a:pP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How do children celebrate</a:t>
            </a: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the day?  </a:t>
            </a:r>
          </a:p>
          <a:p>
            <a:pPr>
              <a:buFont typeface="Wingdings" pitchFamily="2" charset="2"/>
              <a:buChar char="Ø"/>
            </a:pP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Which song everybody sings on birthday?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14400" y="4572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Presented by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6600" y="1752600"/>
            <a:ext cx="4953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Masuma</a:t>
            </a:r>
            <a:r>
              <a:rPr lang="en-US" sz="4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Akter</a:t>
            </a:r>
            <a:endParaRPr lang="en-US" sz="4000" b="1" dirty="0" smtClean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Assistant  Teacher</a:t>
            </a:r>
          </a:p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Oshkhali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Aliya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Model Govt. Primary School. </a:t>
            </a:r>
          </a:p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Hatiya</a:t>
            </a:r>
            <a:r>
              <a:rPr lang="en-US" sz="1600" dirty="0" smtClean="0"/>
              <a:t>.  </a:t>
            </a:r>
            <a:endParaRPr lang="en-US" sz="1600" dirty="0"/>
          </a:p>
        </p:txBody>
      </p:sp>
      <p:pic>
        <p:nvPicPr>
          <p:cNvPr id="7" name="Picture 6" descr="Blume1002.gif"/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5867400" y="5486400"/>
            <a:ext cx="2457450" cy="685800"/>
          </a:xfrm>
          <a:prstGeom prst="rect">
            <a:avLst/>
          </a:prstGeom>
        </p:spPr>
      </p:pic>
      <p:sp>
        <p:nvSpPr>
          <p:cNvPr id="9" name="Lightning Bolt 8"/>
          <p:cNvSpPr/>
          <p:nvPr/>
        </p:nvSpPr>
        <p:spPr>
          <a:xfrm>
            <a:off x="685800" y="1295400"/>
            <a:ext cx="2743200" cy="4572000"/>
          </a:xfrm>
          <a:prstGeom prst="lightningBolt">
            <a:avLst/>
          </a:prstGeom>
          <a:gradFill flip="none" rotWithShape="1">
            <a:gsLst>
              <a:gs pos="0">
                <a:schemeClr val="accent1">
                  <a:tint val="35000"/>
                  <a:satMod val="260000"/>
                </a:schemeClr>
              </a:gs>
              <a:gs pos="30000">
                <a:schemeClr val="accent1">
                  <a:tint val="38000"/>
                  <a:satMod val="260000"/>
                </a:schemeClr>
              </a:gs>
              <a:gs pos="75000">
                <a:schemeClr val="accent1">
                  <a:tint val="55000"/>
                  <a:satMod val="255000"/>
                </a:schemeClr>
              </a:gs>
              <a:gs pos="100000">
                <a:schemeClr val="accent1">
                  <a:tint val="70000"/>
                  <a:satMod val="25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19600" y="1600200"/>
            <a:ext cx="441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Silent reading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1_1afghanistan_reading_class_for_girls_jeff_holt.jpg"/>
          <p:cNvPicPr>
            <a:picLocks noChangeAspect="1"/>
          </p:cNvPicPr>
          <p:nvPr/>
        </p:nvPicPr>
        <p:blipFill>
          <a:blip r:embed="rId2">
            <a:lum bright="10000" contrast="40000"/>
          </a:blip>
          <a:stretch>
            <a:fillRect/>
          </a:stretch>
        </p:blipFill>
        <p:spPr>
          <a:xfrm>
            <a:off x="304800" y="3581400"/>
            <a:ext cx="4389120" cy="2926080"/>
          </a:xfrm>
          <a:prstGeom prst="ellipse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0"/>
            <a:ext cx="9144000" cy="6858000"/>
          </a:xfrm>
          <a:prstGeom prst="rect">
            <a:avLst/>
          </a:prstGeom>
          <a:solidFill>
            <a:srgbClr val="FED6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uestbk2.gif"/>
          <p:cNvPicPr>
            <a:picLocks noChangeAspect="1"/>
          </p:cNvPicPr>
          <p:nvPr/>
        </p:nvPicPr>
        <p:blipFill>
          <a:blip r:embed="rId2">
            <a:lum bright="-10000" contrast="40000"/>
          </a:blip>
          <a:stretch>
            <a:fillRect/>
          </a:stretch>
        </p:blipFill>
        <p:spPr>
          <a:xfrm rot="20065478">
            <a:off x="988487" y="5915079"/>
            <a:ext cx="457200" cy="477983"/>
          </a:xfrm>
          <a:prstGeom prst="rect">
            <a:avLst/>
          </a:prstGeom>
        </p:spPr>
      </p:pic>
      <p:pic>
        <p:nvPicPr>
          <p:cNvPr id="6" name="Picture 5" descr="classroom.jpg"/>
          <p:cNvPicPr>
            <a:picLocks noChangeAspect="1"/>
          </p:cNvPicPr>
          <p:nvPr/>
        </p:nvPicPr>
        <p:blipFill>
          <a:blip r:embed="rId3">
            <a:lum bright="10000" contrast="40000"/>
          </a:blip>
          <a:stretch>
            <a:fillRect/>
          </a:stretch>
        </p:blipFill>
        <p:spPr>
          <a:xfrm>
            <a:off x="304800" y="3200400"/>
            <a:ext cx="2743200" cy="2190750"/>
          </a:xfrm>
          <a:prstGeom prst="ellipse">
            <a:avLst/>
          </a:prstGeom>
        </p:spPr>
      </p:pic>
      <p:pic>
        <p:nvPicPr>
          <p:cNvPr id="7" name="Picture 6" descr="pixe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7237" y="3424237"/>
            <a:ext cx="9525" cy="95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05200" y="1600200"/>
            <a:ext cx="563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Evolution</a:t>
            </a:r>
          </a:p>
          <a:p>
            <a:pPr algn="ctr"/>
            <a:r>
              <a:rPr lang="en-US" sz="2800" dirty="0" smtClean="0"/>
              <a:t>Time: 15 minutes</a:t>
            </a:r>
            <a:endParaRPr lang="en-US" sz="2800" dirty="0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4572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Choose the best answer: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i.w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11430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(a) Who are particularly happy on a birthday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17526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1.</a:t>
            </a:r>
            <a:r>
              <a:rPr lang="en-US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Parents</a:t>
            </a:r>
            <a:endParaRPr lang="en-US" sz="2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0" y="17526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2.</a:t>
            </a:r>
            <a:r>
              <a:rPr lang="en-US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Children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19600" y="17526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3</a:t>
            </a:r>
            <a:r>
              <a:rPr lang="en-US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.Guest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943600" y="175260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4.Realitives</a:t>
            </a:r>
            <a:endParaRPr lang="en-US" sz="2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24384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(b) ‘Happy birthday to you’-It’s a……………….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30480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1.New year wish or greeting</a:t>
            </a:r>
            <a:endParaRPr lang="en-US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00600" y="3048000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2.Birthday wish or greeting</a:t>
            </a:r>
            <a:endParaRPr lang="en-US" sz="2000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6800" y="350520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3.Birthday </a:t>
            </a:r>
            <a:r>
              <a:rPr lang="en-US" sz="20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fairwell</a:t>
            </a:r>
            <a:endParaRPr lang="en-US" sz="2000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6800" y="35814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4.None of the </a:t>
            </a:r>
            <a:r>
              <a:rPr lang="en-US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avobe</a:t>
            </a:r>
            <a:endParaRPr lang="en-US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90600" y="41910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(c) Memorable day/ one’s life/ a/ in/ a birthday/is.</a:t>
            </a: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Now find out the correct sentence-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0600" y="49530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1.A birthday is a memorable day in one’s life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0600" y="5410200"/>
            <a:ext cx="6248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2.A birthday a memorable day is in.</a:t>
            </a:r>
            <a:endParaRPr lang="en-US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0600" y="57912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3.A memorable day is a birthday in one’s life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990600" y="61722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4.None of the above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3048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Match the words in column ‘A’ with their similar meanings in column ‘B’ (pw)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33400" y="1600200"/>
            <a:ext cx="8153400" cy="7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57200" y="6553200"/>
            <a:ext cx="8153400" cy="7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-2019300" y="4076700"/>
            <a:ext cx="5029200" cy="7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6134100" y="4076700"/>
            <a:ext cx="5029200" cy="7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33400" y="2438400"/>
            <a:ext cx="8153400" cy="7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33400" y="3124200"/>
            <a:ext cx="8153400" cy="7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57200" y="3810000"/>
            <a:ext cx="8153400" cy="7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33400" y="4495800"/>
            <a:ext cx="8153400" cy="7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457200" y="5181600"/>
            <a:ext cx="8153400" cy="7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57200" y="5867400"/>
            <a:ext cx="8153400" cy="7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1485900" y="4076700"/>
            <a:ext cx="5029200" cy="7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38200" y="17526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Column-A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91000" y="17526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Column-B</a:t>
            </a:r>
            <a:endParaRPr lang="en-US" sz="2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2000" y="25908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Memorabl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2000" y="32004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Children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2000" y="39624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Parents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7200" y="46482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Born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7200" y="53340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Depend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24400" y="259080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Both father and mother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00600" y="32004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Birth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00600" y="39624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Trust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00600" y="46482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brother and sister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24400" y="52578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worthy of being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800600" y="60198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Boys and girls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3048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Match the words in column ‘A’ with their similar meanings in column ‘B’ (pw)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33400" y="1600200"/>
            <a:ext cx="8153400" cy="7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57200" y="6553200"/>
            <a:ext cx="8153400" cy="7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-2019300" y="4076700"/>
            <a:ext cx="5029200" cy="7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6134100" y="4076700"/>
            <a:ext cx="5029200" cy="7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33400" y="2438400"/>
            <a:ext cx="8153400" cy="7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33400" y="3124200"/>
            <a:ext cx="8153400" cy="7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57200" y="3810000"/>
            <a:ext cx="8153400" cy="7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33400" y="4495800"/>
            <a:ext cx="8153400" cy="7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457200" y="5181600"/>
            <a:ext cx="8153400" cy="7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1485900" y="4076700"/>
            <a:ext cx="5029200" cy="7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38200" y="17526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Column-A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91000" y="17526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Column-B</a:t>
            </a:r>
            <a:endParaRPr lang="en-US" sz="2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2000" y="25908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Memorabl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2000" y="32004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Children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2000" y="39624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Parents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7200" y="46482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Born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7200" y="53340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Depend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24400" y="396240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Both father and mother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24400" y="46482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Birth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24400" y="52578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Trust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24400" y="25146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worthy of being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24400" y="32004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Boys and girls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457200" y="5867400"/>
            <a:ext cx="8153400" cy="7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6" name="Picture 35" descr="bnb.gif"/>
          <p:cNvPicPr>
            <a:picLocks noChangeAspect="1"/>
          </p:cNvPicPr>
          <p:nvPr/>
        </p:nvPicPr>
        <p:blipFill>
          <a:blip r:embed="rId3">
            <a:lum bright="-10000" contrast="40000"/>
          </a:blip>
          <a:stretch>
            <a:fillRect/>
          </a:stretch>
        </p:blipFill>
        <p:spPr>
          <a:xfrm>
            <a:off x="1066800" y="5943600"/>
            <a:ext cx="914400" cy="914400"/>
          </a:xfrm>
          <a:prstGeom prst="rect">
            <a:avLst/>
          </a:prstGeom>
        </p:spPr>
      </p:pic>
      <p:pic>
        <p:nvPicPr>
          <p:cNvPr id="39" name="Picture 38" descr="bnb.gif"/>
          <p:cNvPicPr>
            <a:picLocks noChangeAspect="1"/>
          </p:cNvPicPr>
          <p:nvPr/>
        </p:nvPicPr>
        <p:blipFill>
          <a:blip r:embed="rId3">
            <a:lum bright="-10000" contrast="40000"/>
          </a:blip>
          <a:stretch>
            <a:fillRect/>
          </a:stretch>
        </p:blipFill>
        <p:spPr>
          <a:xfrm>
            <a:off x="6858000" y="5715000"/>
            <a:ext cx="914400" cy="914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7" grpId="0"/>
      <p:bldP spid="3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38600" y="1981200"/>
            <a:ext cx="4495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Now sing the birthday song one after another </a:t>
            </a:r>
            <a:endParaRPr lang="en-US" sz="5400" dirty="0"/>
          </a:p>
        </p:txBody>
      </p:sp>
      <p:pic>
        <p:nvPicPr>
          <p:cNvPr id="6" name="Picture 5" descr="sing.jpg"/>
          <p:cNvPicPr>
            <a:picLocks noChangeAspect="1"/>
          </p:cNvPicPr>
          <p:nvPr/>
        </p:nvPicPr>
        <p:blipFill>
          <a:blip r:embed="rId2">
            <a:lum bright="20000" contrast="30000"/>
          </a:blip>
          <a:stretch>
            <a:fillRect/>
          </a:stretch>
        </p:blipFill>
        <p:spPr>
          <a:xfrm flipH="1">
            <a:off x="6400800" y="304800"/>
            <a:ext cx="2468880" cy="1430566"/>
          </a:xfrm>
          <a:prstGeom prst="ellipse">
            <a:avLst/>
          </a:prstGeom>
        </p:spPr>
      </p:pic>
      <p:pic>
        <p:nvPicPr>
          <p:cNvPr id="7" name="Picture 6" descr="imzqI2oZvtUE.jpg"/>
          <p:cNvPicPr>
            <a:picLocks noChangeAspect="1"/>
          </p:cNvPicPr>
          <p:nvPr/>
        </p:nvPicPr>
        <p:blipFill>
          <a:blip r:embed="rId3">
            <a:lum bright="10000" contrast="40000"/>
          </a:blip>
          <a:stretch>
            <a:fillRect/>
          </a:stretch>
        </p:blipFill>
        <p:spPr>
          <a:xfrm>
            <a:off x="685800" y="4495800"/>
            <a:ext cx="2926080" cy="1943096"/>
          </a:xfrm>
          <a:prstGeom prst="ellipse">
            <a:avLst/>
          </a:prstGeom>
        </p:spPr>
      </p:pic>
      <p:pic>
        <p:nvPicPr>
          <p:cNvPr id="9" name="Picture 8" descr="0046.gif"/>
          <p:cNvPicPr>
            <a:picLocks noChangeAspect="1"/>
          </p:cNvPicPr>
          <p:nvPr/>
        </p:nvPicPr>
        <p:blipFill>
          <a:blip r:embed="rId4">
            <a:lum contrast="40000"/>
          </a:blip>
          <a:stretch>
            <a:fillRect/>
          </a:stretch>
        </p:blipFill>
        <p:spPr>
          <a:xfrm>
            <a:off x="990600" y="381000"/>
            <a:ext cx="3524250" cy="1028700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0800000" flipV="1">
            <a:off x="0" y="0"/>
            <a:ext cx="9144000" cy="6858000"/>
          </a:xfrm>
          <a:prstGeom prst="rect">
            <a:avLst/>
          </a:prstGeom>
          <a:solidFill>
            <a:srgbClr val="DBF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" y="228600"/>
            <a:ext cx="8991600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Write down the following questions:(</a:t>
            </a:r>
            <a:r>
              <a:rPr lang="en-US" sz="32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g.w</a:t>
            </a:r>
            <a:r>
              <a:rPr lang="en-US" sz="32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endParaRPr lang="en-US" sz="32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676400"/>
            <a:ext cx="7543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a.How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is a birthday celebrated?</a:t>
            </a:r>
          </a:p>
          <a:p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b.How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can the age of a child be counted?</a:t>
            </a:r>
          </a:p>
          <a:p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c.Where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the candles lit</a:t>
            </a:r>
            <a:r>
              <a:rPr lang="en-US" sz="3600" dirty="0" smtClean="0"/>
              <a:t>? </a:t>
            </a:r>
            <a:endParaRPr lang="en-US" dirty="0"/>
          </a:p>
        </p:txBody>
      </p:sp>
      <p:pic>
        <p:nvPicPr>
          <p:cNvPr id="6" name="Picture 5" descr="geburtstagstorten-0004.gif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7848600" y="4876800"/>
            <a:ext cx="904875" cy="1381125"/>
          </a:xfrm>
          <a:prstGeom prst="rect">
            <a:avLst/>
          </a:prstGeo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3CE3FA">
                  <a:tint val="66000"/>
                  <a:satMod val="160000"/>
                </a:srgbClr>
              </a:gs>
              <a:gs pos="50000">
                <a:srgbClr val="3CE3FA">
                  <a:tint val="44500"/>
                  <a:satMod val="160000"/>
                </a:srgbClr>
              </a:gs>
              <a:gs pos="100000">
                <a:srgbClr val="3CE3FA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omework-hi.png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457200" y="381000"/>
            <a:ext cx="4267200" cy="29334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00400" y="3352800"/>
            <a:ext cx="5715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How will you celebrate your coming birthday party?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Explain it with in 10 lines.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0" y="45720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Message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0" y="4038600"/>
            <a:ext cx="464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“Enjoy yourself”</a:t>
            </a:r>
            <a:endParaRPr lang="en-US" sz="4800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enjoy07.gif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2286000" y="990600"/>
            <a:ext cx="3990975" cy="3114675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lloons_and_confetti_05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b-iof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2862" y="2709862"/>
            <a:ext cx="1438275" cy="14382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00" y="4495800"/>
            <a:ext cx="487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rgbClr val="FF00FF"/>
                    </a:gs>
                    <a:gs pos="100000">
                      <a:srgbClr val="00FF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See you.</a:t>
            </a:r>
            <a:endParaRPr lang="en-US" sz="6600" b="1" dirty="0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rgbClr val="FF00FF"/>
                  </a:gs>
                  <a:gs pos="100000">
                    <a:srgbClr val="00FFFF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4770118" y="5577840"/>
            <a:ext cx="32461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gradFill>
                  <a:gsLst>
                    <a:gs pos="0">
                      <a:srgbClr val="33CC33"/>
                    </a:gs>
                    <a:gs pos="50000">
                      <a:srgbClr val="FF00FF"/>
                    </a:gs>
                    <a:gs pos="100000">
                      <a:srgbClr val="00FFFF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Bye.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gradFill>
                <a:gsLst>
                  <a:gs pos="0">
                    <a:srgbClr val="33CC33"/>
                  </a:gs>
                  <a:gs pos="50000">
                    <a:srgbClr val="FF00FF"/>
                  </a:gs>
                  <a:gs pos="100000">
                    <a:srgbClr val="00FFFF"/>
                  </a:gs>
                </a:gsLst>
                <a:lin ang="5400000" scaled="0"/>
              </a:gra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9600" y="381000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Today’s  lesson: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2057400"/>
            <a:ext cx="7772400" cy="267765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Class-Five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Lesson: </a:t>
            </a:r>
            <a:r>
              <a:rPr lang="en-US" sz="2800" dirty="0" smtClean="0">
                <a:solidFill>
                  <a:srgbClr val="33CC33"/>
                </a:solidFill>
                <a:latin typeface="Nikosh" pitchFamily="2" charset="0"/>
                <a:cs typeface="Nikosh" pitchFamily="2" charset="0"/>
              </a:rPr>
              <a:t>19</a:t>
            </a:r>
            <a:r>
              <a:rPr lang="en-US" sz="28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-Happy Birthday!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Lesson unit: A (A birthday……………to you.)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Time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: 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45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minutes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Date: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26-1-2013 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7" name="Picture 6" descr="!2blnmd1.gif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8305800" y="4476750"/>
            <a:ext cx="495300" cy="238125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90600" y="457200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Objectives: 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1600200"/>
            <a:ext cx="8001000" cy="73866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Students will be able to……………………..</a:t>
            </a:r>
          </a:p>
          <a:p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514600"/>
            <a:ext cx="80772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/>
              <a:t> know about a birthday.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know and singing wishing </a:t>
            </a:r>
            <a:r>
              <a:rPr lang="en-US" sz="3200" dirty="0" smtClean="0">
                <a:solidFill>
                  <a:srgbClr val="C00000"/>
                </a:solidFill>
              </a:rPr>
              <a:t>song-Happy birthday to you…………..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Enrich their vocabulary, reading &amp; writing skill</a:t>
            </a:r>
            <a:r>
              <a:rPr lang="en-US" sz="3200" dirty="0" smtClean="0">
                <a:solidFill>
                  <a:srgbClr val="C00000"/>
                </a:solidFill>
              </a:rPr>
              <a:t>.   </a:t>
            </a:r>
          </a:p>
          <a:p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6" name="Picture 5" descr="arrow_6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81000"/>
            <a:ext cx="438150" cy="409575"/>
          </a:xfrm>
          <a:prstGeom prst="rect">
            <a:avLst/>
          </a:prstGeom>
        </p:spPr>
      </p:pic>
      <p:pic>
        <p:nvPicPr>
          <p:cNvPr id="7" name="Picture 6" descr="012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5257800"/>
            <a:ext cx="1554480" cy="1165860"/>
          </a:xfrm>
          <a:prstGeom prst="ellipse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3BDBFB">
                  <a:tint val="66000"/>
                  <a:satMod val="160000"/>
                </a:srgbClr>
              </a:gs>
              <a:gs pos="50000">
                <a:srgbClr val="FDB9F0"/>
              </a:gs>
              <a:gs pos="100000">
                <a:srgbClr val="3BDBFB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76400" y="381000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Create emotion: </a:t>
            </a:r>
            <a:endParaRPr lang="en-US" sz="54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1752600" y="1981200"/>
            <a:ext cx="5638800" cy="2819400"/>
          </a:xfrm>
          <a:prstGeom prst="cloud">
            <a:avLst/>
          </a:prstGeom>
          <a:solidFill>
            <a:srgbClr val="FDB9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0" y="2514600"/>
            <a:ext cx="350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Poem &amp; picture</a:t>
            </a:r>
            <a:endParaRPr lang="en-US" sz="5400" b="1" dirty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b-2.gif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7239000" y="4876800"/>
            <a:ext cx="1554480" cy="148132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flipV="1">
            <a:off x="7239000" y="6096000"/>
            <a:ext cx="1524000" cy="381000"/>
          </a:xfrm>
          <a:prstGeom prst="rect">
            <a:avLst/>
          </a:prstGeom>
          <a:solidFill>
            <a:srgbClr val="FDB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 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71800" y="3048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rgbClr val="C00000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Momo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rgbClr val="C00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800" y="1143000"/>
            <a:ext cx="4800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Our cute little girl 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is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1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today 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So sweet  and lovely 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in every way. </a:t>
            </a: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Momo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you have 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reached a milestone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But not one minute 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on your own. </a:t>
            </a: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Our love for you 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lasts everyday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Especially now on 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your 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1</a:t>
            </a:r>
            <a:r>
              <a:rPr lang="en-US" sz="2400" baseline="30000" dirty="0" smtClean="0">
                <a:latin typeface="NikoshBAN" pitchFamily="2" charset="0"/>
                <a:cs typeface="NikoshBAN" pitchFamily="2" charset="0"/>
              </a:rPr>
              <a:t>st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birthday.</a:t>
            </a:r>
          </a:p>
        </p:txBody>
      </p:sp>
      <p:pic>
        <p:nvPicPr>
          <p:cNvPr id="10" name="Picture 9" descr="0069.gif"/>
          <p:cNvPicPr>
            <a:picLocks noChangeAspect="1"/>
          </p:cNvPicPr>
          <p:nvPr/>
        </p:nvPicPr>
        <p:blipFill>
          <a:blip r:embed="rId2">
            <a:lum bright="20000" contrast="40000"/>
          </a:blip>
          <a:stretch>
            <a:fillRect/>
          </a:stretch>
        </p:blipFill>
        <p:spPr>
          <a:xfrm>
            <a:off x="6858000" y="2743200"/>
            <a:ext cx="1463040" cy="1377242"/>
          </a:xfrm>
          <a:prstGeom prst="ellipse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3810000" y="838200"/>
            <a:ext cx="16002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Picture 14" descr="balloons_and_confetti_0502.jp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6629400" y="762000"/>
            <a:ext cx="1280160" cy="1280160"/>
          </a:xfrm>
          <a:prstGeom prst="ellipse">
            <a:avLst/>
          </a:prstGeom>
        </p:spPr>
      </p:pic>
      <p:pic>
        <p:nvPicPr>
          <p:cNvPr id="13" name="Picture 12" descr="cf7f88471900c86a3a377914fa89cfbe.jpeg"/>
          <p:cNvPicPr>
            <a:picLocks noChangeAspect="1"/>
          </p:cNvPicPr>
          <p:nvPr/>
        </p:nvPicPr>
        <p:blipFill>
          <a:blip r:embed="rId4">
            <a:lum bright="20000" contrast="40000"/>
          </a:blip>
          <a:stretch>
            <a:fillRect/>
          </a:stretch>
        </p:blipFill>
        <p:spPr>
          <a:xfrm>
            <a:off x="609600" y="304800"/>
            <a:ext cx="1371600" cy="2050989"/>
          </a:xfrm>
          <a:prstGeom prst="ellipse">
            <a:avLst/>
          </a:prstGeom>
        </p:spPr>
      </p:pic>
      <p:pic>
        <p:nvPicPr>
          <p:cNvPr id="14" name="Picture 13" descr="006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12105"/>
            <a:ext cx="2286000" cy="1445895"/>
          </a:xfrm>
          <a:prstGeom prst="rect">
            <a:avLst/>
          </a:prstGeom>
        </p:spPr>
      </p:pic>
      <p:pic>
        <p:nvPicPr>
          <p:cNvPr id="17" name="Picture 16" descr="cf7f88471900c86a3a377914fa89cfbe.jpeg"/>
          <p:cNvPicPr>
            <a:picLocks noChangeAspect="1"/>
          </p:cNvPicPr>
          <p:nvPr/>
        </p:nvPicPr>
        <p:blipFill>
          <a:blip r:embed="rId4">
            <a:lum bright="20000" contrast="40000"/>
          </a:blip>
          <a:stretch>
            <a:fillRect/>
          </a:stretch>
        </p:blipFill>
        <p:spPr>
          <a:xfrm>
            <a:off x="6781800" y="4807011"/>
            <a:ext cx="1371600" cy="2050989"/>
          </a:xfrm>
          <a:prstGeom prst="ellipse">
            <a:avLst/>
          </a:prstGeom>
        </p:spPr>
      </p:pic>
      <p:pic>
        <p:nvPicPr>
          <p:cNvPr id="16" name="Picture 15" descr="aballin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337358" y="3625042"/>
            <a:ext cx="1645920" cy="187035"/>
          </a:xfrm>
          <a:prstGeom prst="rect">
            <a:avLst/>
          </a:prstGeom>
        </p:spPr>
      </p:pic>
      <p:pic>
        <p:nvPicPr>
          <p:cNvPr id="18" name="Picture 17" descr="345.png"/>
          <p:cNvPicPr>
            <a:picLocks noChangeAspect="1"/>
          </p:cNvPicPr>
          <p:nvPr/>
        </p:nvPicPr>
        <p:blipFill>
          <a:blip r:embed="rId7" cstate="print">
            <a:lum contrast="40000"/>
          </a:blip>
          <a:stretch>
            <a:fillRect/>
          </a:stretch>
        </p:blipFill>
        <p:spPr>
          <a:xfrm>
            <a:off x="1295400" y="3200401"/>
            <a:ext cx="548640" cy="730299"/>
          </a:xfrm>
          <a:prstGeom prst="rect">
            <a:avLst/>
          </a:prstGeom>
        </p:spPr>
      </p:pic>
      <p:pic>
        <p:nvPicPr>
          <p:cNvPr id="20" name="Picture 19" descr="345.png"/>
          <p:cNvPicPr>
            <a:picLocks noChangeAspect="1"/>
          </p:cNvPicPr>
          <p:nvPr/>
        </p:nvPicPr>
        <p:blipFill>
          <a:blip r:embed="rId7" cstate="print">
            <a:lum contrast="40000"/>
          </a:blip>
          <a:stretch>
            <a:fillRect/>
          </a:stretch>
        </p:blipFill>
        <p:spPr>
          <a:xfrm>
            <a:off x="533400" y="3200400"/>
            <a:ext cx="548640" cy="730299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9217" name="Packager Shell Object" showAsIcon="1" r:id="rId3" imgW="914400" imgH="771480" progId="Package">
              <p:embed/>
            </p:oleObj>
          </a:graphicData>
        </a:graphic>
      </p:graphicFrame>
      <p:pic>
        <p:nvPicPr>
          <p:cNvPr id="3" name="Picture 2" descr="0097.gif"/>
          <p:cNvPicPr>
            <a:picLocks noChangeAspect="1"/>
          </p:cNvPicPr>
          <p:nvPr/>
        </p:nvPicPr>
        <p:blipFill>
          <a:blip r:embed="rId4">
            <a:lum contrast="40000"/>
          </a:blip>
          <a:stretch>
            <a:fillRect/>
          </a:stretch>
        </p:blipFill>
        <p:spPr>
          <a:xfrm>
            <a:off x="457200" y="4572000"/>
            <a:ext cx="1554480" cy="1712808"/>
          </a:xfrm>
          <a:prstGeom prst="rect">
            <a:avLst/>
          </a:prstGeom>
        </p:spPr>
      </p:pic>
      <p:pic>
        <p:nvPicPr>
          <p:cNvPr id="4" name="Picture 3" descr="b-4.gif"/>
          <p:cNvPicPr>
            <a:picLocks noChangeAspect="1"/>
          </p:cNvPicPr>
          <p:nvPr/>
        </p:nvPicPr>
        <p:blipFill>
          <a:blip r:embed="rId5">
            <a:lum contrast="40000"/>
          </a:blip>
          <a:stretch>
            <a:fillRect/>
          </a:stretch>
        </p:blipFill>
        <p:spPr>
          <a:xfrm>
            <a:off x="6324600" y="304800"/>
            <a:ext cx="2011680" cy="20116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19800" y="1752600"/>
            <a:ext cx="2667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457200"/>
            <a:ext cx="48768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What type of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pictures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are these and which song of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music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is it?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90600" y="45720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Declaration of the Title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postal-de-cumpleaños-con-mensaje-happy-birthday-para-compartir.jpg"/>
          <p:cNvPicPr>
            <a:picLocks noChangeAspect="1"/>
          </p:cNvPicPr>
          <p:nvPr/>
        </p:nvPicPr>
        <p:blipFill>
          <a:blip r:embed="rId2" cstate="print">
            <a:lum bright="-10000" contrast="30000"/>
          </a:blip>
          <a:stretch>
            <a:fillRect/>
          </a:stretch>
        </p:blipFill>
        <p:spPr>
          <a:xfrm>
            <a:off x="0" y="1676400"/>
            <a:ext cx="3200400" cy="2134270"/>
          </a:xfrm>
          <a:prstGeom prst="ellipse">
            <a:avLst/>
          </a:prstGeom>
        </p:spPr>
      </p:pic>
      <p:pic>
        <p:nvPicPr>
          <p:cNvPr id="10" name="Picture 9" descr="Kids Birthday Party Supplies_2_2.jpeg"/>
          <p:cNvPicPr>
            <a:picLocks noChangeAspect="1"/>
          </p:cNvPicPr>
          <p:nvPr/>
        </p:nvPicPr>
        <p:blipFill>
          <a:blip r:embed="rId3">
            <a:lum bright="20000" contrast="40000"/>
          </a:blip>
          <a:stretch>
            <a:fillRect/>
          </a:stretch>
        </p:blipFill>
        <p:spPr>
          <a:xfrm>
            <a:off x="609600" y="1066800"/>
            <a:ext cx="5466892" cy="57912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1066800"/>
            <a:ext cx="3657600" cy="5791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postal-de-cumpleaños-con-mensaje-happy-birthday-para-compartir.jpg"/>
          <p:cNvPicPr>
            <a:picLocks noChangeAspect="1"/>
          </p:cNvPicPr>
          <p:nvPr/>
        </p:nvPicPr>
        <p:blipFill>
          <a:blip r:embed="rId4" cstate="print">
            <a:lum bright="-10000" contrast="20000"/>
          </a:blip>
          <a:stretch>
            <a:fillRect/>
          </a:stretch>
        </p:blipFill>
        <p:spPr>
          <a:xfrm>
            <a:off x="228600" y="1143000"/>
            <a:ext cx="3657600" cy="2439165"/>
          </a:xfrm>
          <a:prstGeom prst="ellipse">
            <a:avLst/>
          </a:prstGeom>
        </p:spPr>
      </p:pic>
      <p:pic>
        <p:nvPicPr>
          <p:cNvPr id="14" name="Picture 13" descr="0091m.gif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6217920" y="3200400"/>
            <a:ext cx="2926080" cy="2598360"/>
          </a:xfrm>
          <a:prstGeom prst="rect">
            <a:avLst/>
          </a:prstGeom>
        </p:spPr>
      </p:pic>
      <p:pic>
        <p:nvPicPr>
          <p:cNvPr id="11" name="Picture 10" descr="Kids Birthday Party Supplies.jpeg"/>
          <p:cNvPicPr>
            <a:picLocks noChangeAspect="1"/>
          </p:cNvPicPr>
          <p:nvPr/>
        </p:nvPicPr>
        <p:blipFill>
          <a:blip r:embed="rId6">
            <a:lum bright="20000" contrast="40000"/>
          </a:blip>
          <a:stretch>
            <a:fillRect/>
          </a:stretch>
        </p:blipFill>
        <p:spPr>
          <a:xfrm>
            <a:off x="6019800" y="1066800"/>
            <a:ext cx="3124200" cy="5791200"/>
          </a:xfrm>
          <a:prstGeom prst="rect">
            <a:avLst/>
          </a:prstGeom>
        </p:spPr>
      </p:pic>
      <p:pic>
        <p:nvPicPr>
          <p:cNvPr id="16" name="Picture 15" descr="0067.gif"/>
          <p:cNvPicPr>
            <a:picLocks noChangeAspect="1"/>
          </p:cNvPicPr>
          <p:nvPr/>
        </p:nvPicPr>
        <p:blipFill>
          <a:blip r:embed="rId7">
            <a:lum contrast="40000"/>
          </a:blip>
          <a:stretch>
            <a:fillRect/>
          </a:stretch>
        </p:blipFill>
        <p:spPr>
          <a:xfrm>
            <a:off x="228600" y="5286376"/>
            <a:ext cx="2103120" cy="14458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75723E-6 L 0.69167 0.0332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" y="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15607E-7 L -0.6316 -0.18913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" y="-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E39DDE"/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FCDEE7"/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590800" y="2514600"/>
            <a:ext cx="5181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Presentation</a:t>
            </a:r>
          </a:p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   20 minutes 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12" name="Picture 11" descr="b-9.gif"/>
          <p:cNvPicPr>
            <a:picLocks noChangeAspect="1"/>
          </p:cNvPicPr>
          <p:nvPr/>
        </p:nvPicPr>
        <p:blipFill>
          <a:blip r:embed="rId2">
            <a:lum bright="20000" contrast="40000"/>
          </a:blip>
          <a:stretch>
            <a:fillRect/>
          </a:stretch>
        </p:blipFill>
        <p:spPr>
          <a:xfrm>
            <a:off x="6248400" y="5486400"/>
            <a:ext cx="2194560" cy="1144086"/>
          </a:xfrm>
          <a:prstGeom prst="rect">
            <a:avLst/>
          </a:prstGeom>
        </p:spPr>
      </p:pic>
      <p:pic>
        <p:nvPicPr>
          <p:cNvPr id="13" name="Picture 12" descr="b-9.gif"/>
          <p:cNvPicPr>
            <a:picLocks noChangeAspect="1"/>
          </p:cNvPicPr>
          <p:nvPr/>
        </p:nvPicPr>
        <p:blipFill>
          <a:blip r:embed="rId2">
            <a:lum bright="20000" contrast="40000"/>
          </a:blip>
          <a:stretch>
            <a:fillRect/>
          </a:stretch>
        </p:blipFill>
        <p:spPr>
          <a:xfrm>
            <a:off x="457200" y="457200"/>
            <a:ext cx="2194560" cy="1144086"/>
          </a:xfrm>
          <a:prstGeom prst="rect">
            <a:avLst/>
          </a:prstGeo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879</TotalTime>
  <Words>607</Words>
  <Application>Microsoft Office PowerPoint</Application>
  <PresentationFormat>On-screen Show (4:3)</PresentationFormat>
  <Paragraphs>134</Paragraphs>
  <Slides>29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Oriel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technology</dc:creator>
  <cp:lastModifiedBy>Trade Park</cp:lastModifiedBy>
  <cp:revision>171</cp:revision>
  <dcterms:created xsi:type="dcterms:W3CDTF">2006-08-16T00:00:00Z</dcterms:created>
  <dcterms:modified xsi:type="dcterms:W3CDTF">2013-05-23T15:53:59Z</dcterms:modified>
</cp:coreProperties>
</file>