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D2E48-C117-4107-A8F6-315460E7F0E2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93B4E-8C77-4554-9AF7-9E5B48B24D6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6800" y="533400"/>
            <a:ext cx="7467600" cy="156966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pPr algn="ctr"/>
            <a:r>
              <a:rPr lang="bn-BD" sz="9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12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pti noakhali\Pictures\800px-Nelumno_nucifera_open_flower_-_botanic_garden_adelaid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2514600"/>
            <a:ext cx="6492240" cy="3787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304800"/>
            <a:ext cx="5486400" cy="193899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/>
              <a:t>ধন্যবাদ</a:t>
            </a:r>
            <a:endParaRPr lang="bn-BD" sz="6000" dirty="0" smtClean="0"/>
          </a:p>
          <a:p>
            <a:pPr algn="ctr"/>
            <a:endParaRPr lang="en-US" sz="6000" dirty="0"/>
          </a:p>
        </p:txBody>
      </p:sp>
      <p:pic>
        <p:nvPicPr>
          <p:cNvPr id="3" name="Picture 2" descr="BeautifulRedFlow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062431" y="2052370"/>
            <a:ext cx="4485738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1676400"/>
            <a:ext cx="4648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                                    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228600" y="11430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219200" y="1828800"/>
            <a:ext cx="6781800" cy="34163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মফিজুল   আলাম</a:t>
            </a:r>
          </a:p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প্রধান শিক্ষক</a:t>
            </a:r>
          </a:p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বসুরহাট এস, এম,সরকারি প্রাথমিক বিদ্যালয়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নোয়াখালী ।     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2209800"/>
            <a:ext cx="8610600" cy="424731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শ্রেণী-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১ম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–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বাংলা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পাঠ – ৭ 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বর্ণ শিখি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সময় – ৪০ মিনিট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990600"/>
            <a:ext cx="6324600" cy="83099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বিষয় পরিচিতি</a:t>
            </a:r>
            <a:endParaRPr lang="en-US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684074"/>
            <a:ext cx="6858000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পাঠের  শিরোনাম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3159204"/>
            <a:ext cx="6705600" cy="11079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বর্ণ   শিখি    </a:t>
            </a:r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</a:t>
            </a: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bn-BD" sz="6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 </a:t>
            </a: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914400"/>
            <a:ext cx="556260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2514600"/>
            <a:ext cx="822960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    আ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ধ্বনি মনোযোগ  সহকারে 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শুনতে পারবে । </a:t>
            </a:r>
            <a:endParaRPr lang="bn-BD" sz="4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  </a:t>
            </a:r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 </a:t>
            </a:r>
            <a:r>
              <a:rPr lang="bn-BD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NikoshBAN" pitchFamily="2" charset="0"/>
                <a:cs typeface="NikoshBAN" pitchFamily="2" charset="0"/>
              </a:rPr>
              <a:t>বর্ণ দুইটি চিহ্ণিত করতে পারবে। </a:t>
            </a:r>
            <a:endParaRPr lang="en-US" sz="4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780871"/>
            <a:ext cx="6172200" cy="120032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আবেগ সৃষ্টি</a:t>
            </a:r>
            <a:endParaRPr lang="bn-BD" sz="36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800" y="2209800"/>
            <a:ext cx="6324600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এক সাথে ছড়া গান  গেয়ে</a:t>
            </a:r>
            <a:endParaRPr lang="en-US" sz="4400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5400" y="3429000"/>
            <a:ext cx="6248400" cy="28623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আতা   গাছে   তোতা   পাখি</a:t>
            </a: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                           ডালিম  গাছে  মউ</a:t>
            </a: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এত  ডাকি  তবু</a:t>
            </a:r>
          </a:p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                      কথা  কও  না  কেন  বউ</a:t>
            </a:r>
          </a:p>
          <a:p>
            <a:pPr algn="ctr"/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066800"/>
            <a:ext cx="5943600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উপস্থাপন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007114"/>
            <a:ext cx="259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লি ওড়ে ।                 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8200" y="243840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</a:t>
            </a:r>
            <a:r>
              <a:rPr lang="bn-BD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 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438400"/>
            <a:ext cx="236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</a:t>
            </a:r>
            <a:r>
              <a:rPr lang="bn-BD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 চরে ।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67400" y="2514600"/>
            <a:ext cx="838200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</a:t>
            </a: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05600" y="2514600"/>
            <a:ext cx="91440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 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48600" y="2438400"/>
            <a:ext cx="83820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</a:t>
            </a:r>
            <a:r>
              <a:rPr lang="bn-BD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72200" y="5181600"/>
            <a:ext cx="685800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                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24400" y="5181600"/>
            <a:ext cx="1143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লি                  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34200" y="5181600"/>
            <a:ext cx="83820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লি                 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924800" y="5105400"/>
            <a:ext cx="990600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</a:t>
            </a:r>
            <a:r>
              <a:rPr lang="bn-BD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29400" y="1371600"/>
            <a:ext cx="22098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bn-BD" dirty="0" smtClean="0"/>
              <a:t>সময় -২০ মিনিট</a:t>
            </a:r>
          </a:p>
          <a:p>
            <a:endParaRPr lang="en-US" dirty="0"/>
          </a:p>
        </p:txBody>
      </p:sp>
      <p:pic>
        <p:nvPicPr>
          <p:cNvPr id="1026" name="Picture 2" descr="G:\goat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2362200"/>
            <a:ext cx="1554480" cy="136900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7" name="Picture 3" descr="G:\be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5029200"/>
            <a:ext cx="1371600" cy="87702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8" grpId="0"/>
      <p:bldP spid="9" grpId="0"/>
      <p:bldP spid="11" grpId="0" animBg="1"/>
      <p:bldP spid="12" grpId="0" animBg="1"/>
      <p:bldP spid="13" grpId="0" animBg="1"/>
      <p:bldP spid="14" grpId="0" animBg="1"/>
      <p:bldP spid="16" grpId="0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38600" y="1524000"/>
            <a:ext cx="129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</a:t>
            </a:r>
            <a:r>
              <a:rPr lang="bn-BD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 </a:t>
            </a:r>
            <a:endParaRPr lang="en-US" sz="4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3657600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</a:t>
            </a:r>
            <a:r>
              <a:rPr lang="bn-BD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 চাই।</a:t>
            </a:r>
            <a:endParaRPr lang="en-US" sz="4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72200" y="1524000"/>
            <a:ext cx="10668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 </a:t>
            </a:r>
            <a:endParaRPr lang="en-US" sz="4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0" y="1524000"/>
            <a:ext cx="838200" cy="8309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</a:t>
            </a:r>
            <a:r>
              <a:rPr lang="bn-BD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0" y="3512403"/>
            <a:ext cx="8382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তা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39000" y="3429000"/>
            <a:ext cx="106680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1447800"/>
            <a:ext cx="198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</a:t>
            </a:r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 খাই।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 flipH="1">
            <a:off x="3962400" y="3581400"/>
            <a:ext cx="1066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</a:t>
            </a:r>
            <a:r>
              <a:rPr lang="bn-BD" sz="4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তা</a:t>
            </a:r>
            <a:endParaRPr lang="en-US" sz="4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91400" y="1563469"/>
            <a:ext cx="838200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FF0000"/>
                </a:solidFill>
              </a:rPr>
              <a:t>আ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57800" y="3505200"/>
            <a:ext cx="838200" cy="8309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</a:t>
            </a:r>
            <a:r>
              <a:rPr lang="bn-BD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0" name="Picture 2" descr="G:\man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295400"/>
            <a:ext cx="1371600" cy="12639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1" name="Picture 3" descr="G:\ata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3505200"/>
            <a:ext cx="1280160" cy="9588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  <p:bldP spid="6" grpId="0" animBg="1"/>
      <p:bldP spid="9" grpId="0" animBg="1"/>
      <p:bldP spid="10" grpId="0" animBg="1"/>
      <p:bldP spid="12" grpId="0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0" y="76200"/>
            <a:ext cx="6096000" cy="132343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1668959"/>
            <a:ext cx="7848600" cy="7694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/>
              <a:t>ছোট </a:t>
            </a:r>
            <a:r>
              <a:rPr lang="bn-BD" sz="4400" dirty="0" smtClean="0"/>
              <a:t>দলে</a:t>
            </a:r>
            <a:r>
              <a:rPr lang="en-US" sz="4400" dirty="0" smtClean="0"/>
              <a:t>          </a:t>
            </a:r>
            <a:r>
              <a:rPr lang="bn-BD" sz="4400" dirty="0" smtClean="0"/>
              <a:t>সময়- ৫ মিনিট</a:t>
            </a:r>
            <a:endParaRPr lang="en-US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62000" y="2819400"/>
            <a:ext cx="7924800" cy="37856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914400" indent="-914400">
              <a:buAutoNum type="arabicParenBoth"/>
            </a:pPr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    </a:t>
            </a:r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নিচে দাগ </a:t>
            </a:r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:</a:t>
            </a:r>
          </a:p>
          <a:p>
            <a:pPr marL="914400" indent="-914400"/>
            <a:r>
              <a:rPr lang="bn-BD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অনল </a:t>
            </a:r>
            <a:r>
              <a:rPr lang="bn-BD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bn-BD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অশোক । </a:t>
            </a:r>
            <a:endParaRPr lang="bn-BD" sz="4800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(2) </a:t>
            </a:r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    </a:t>
            </a:r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নিচে দাগ </a:t>
            </a:r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:</a:t>
            </a:r>
          </a:p>
          <a:p>
            <a:r>
              <a:rPr lang="bn-BD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bn-BD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আদা    </a:t>
            </a:r>
            <a:r>
              <a:rPr lang="bn-BD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আলু । </a:t>
            </a:r>
            <a:endParaRPr lang="bn-BD" sz="4800" dirty="0" smtClean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                                              </a:t>
            </a:r>
            <a:endParaRPr lang="en-US" sz="4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67687" y="4058077"/>
            <a:ext cx="3353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507</TotalTime>
  <Words>153</Words>
  <Application>Microsoft Office PowerPoint</Application>
  <PresentationFormat>On-screen Show (4:3)</PresentationFormat>
  <Paragraphs>55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noakhali</dc:creator>
  <cp:lastModifiedBy>PTI</cp:lastModifiedBy>
  <cp:revision>104</cp:revision>
  <dcterms:created xsi:type="dcterms:W3CDTF">2006-08-16T00:00:00Z</dcterms:created>
  <dcterms:modified xsi:type="dcterms:W3CDTF">2013-05-23T05:39:14Z</dcterms:modified>
</cp:coreProperties>
</file>