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9" d="100"/>
          <a:sy n="79" d="100"/>
        </p:scale>
        <p:origin x="-11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5839C-ADD5-41C0-B37A-45FD50F6A8F3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C1B12-FCA4-4026-86A7-60CFADFA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1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C1B12-FCA4-4026-86A7-60CFADFA4F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52400"/>
            <a:ext cx="3733800" cy="144780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74156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6764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জন্মভূমি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কবিতাটির মূলভাব  বিশ্লেষণ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0866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5105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/>
              <a:t>ধন্যবাদ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8279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মোছাঃ লায়লা আরজু মান বানু ।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শিক্ষক কম্পিউটার।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কাঁঠাল বাড়ী এম, এস ফাজিল মাদ্রাসা।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গোবিন্দগঞ্জ  গাইবান্ধা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17486"/>
            <a:ext cx="4191000" cy="5159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28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জন্ম ভূমি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38200"/>
            <a:ext cx="6248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  --- </a:t>
            </a:r>
            <a:endParaRPr lang="bn-BD" sz="36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১।কবি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রবীন্দ্রনাথ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সম্পর্কে বলতে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২।কবিতাটি  শুদ্ধ উচ্চারণে পড়তে  পারবে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।কঠিন শব্দের অর্থ বলতে পারবে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৪।কবিতাটি মূলভাব ব্যাখ্যা করতে পারবে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2389057" y="1143000"/>
            <a:ext cx="4545142" cy="3944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76200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 বিশ্বকবি রবীন্দ্রনাথ ঠাকুর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19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নোবেল পুরষ্কার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36446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১৯১৩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257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3660" y="5750333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১৩৪৮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1295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উল্লেখযোগ্য রচনা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52626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গীতাঞ্জলি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921042"/>
            <a:ext cx="1921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কাব্যঃ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সোনার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তরী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উপন্যাসঃ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ঘরে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বাইরে  </a:t>
            </a:r>
            <a:r>
              <a:rPr lang="bn-BD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নাটকঃ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রাজা ডাকঘর   </a:t>
            </a:r>
            <a:r>
              <a:rPr lang="bn-BD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ছোটদের জন্যঃ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শিশু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ভোলানাথ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ইত্যাদি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09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জন্মঃ ১২৬৮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0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7" grpId="1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0565" y="617629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বাগান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9" y="3657600"/>
            <a:ext cx="2282105" cy="3116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2"/>
            <a:ext cx="2743200" cy="3236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1"/>
            <a:ext cx="3505200" cy="3236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05200"/>
            <a:ext cx="3505200" cy="3269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28601"/>
            <a:ext cx="2209800" cy="3236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57600"/>
            <a:ext cx="2895600" cy="31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"/>
            <a:ext cx="381000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07" y="2716143"/>
            <a:ext cx="4769069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5093732"/>
            <a:ext cx="4757738" cy="1346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সাথক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990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3276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486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মুদব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5671066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বন্ধ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2209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এস, এস সি ফল পেয়ে আমি সফল হয়েছি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4724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সার্থক জনম আমার  জন্মেছি এই দেশে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468940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কাজঃ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মাতভূমির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 কবির যে ভালবাসা প্রকাশ পেয়েছে তা নিজের ভাষায় লিখ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মুল্যায়ন</a:t>
            </a:r>
          </a:p>
          <a:p>
            <a:r>
              <a:rPr lang="bn-BD" sz="2400" dirty="0" smtClean="0"/>
              <a:t>১।কবি কোন বই এর জন্য নোবেল পুরস্কার  পেয়েছে </a:t>
            </a:r>
          </a:p>
          <a:p>
            <a:r>
              <a:rPr lang="bn-BD" sz="2400" dirty="0" smtClean="0"/>
              <a:t>২।কবির মন আকুল হয় কীসে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38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155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Doel-1612i3</dc:creator>
  <cp:lastModifiedBy>Doel-1612i3</cp:lastModifiedBy>
  <cp:revision>139</cp:revision>
  <dcterms:created xsi:type="dcterms:W3CDTF">2006-08-16T00:00:00Z</dcterms:created>
  <dcterms:modified xsi:type="dcterms:W3CDTF">2013-05-20T05:11:08Z</dcterms:modified>
</cp:coreProperties>
</file>