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00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B3DCDE-517E-40FF-AC14-E0FBB1F5A52A}" type="datetimeFigureOut">
              <a:rPr lang="en-US" smtClean="0"/>
              <a:pPr/>
              <a:t>5/22/2013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803AD-1A8C-44FB-B286-C45BE2866F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02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0309" y="533399"/>
            <a:ext cx="822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Welcome to join the class . </a:t>
            </a:r>
            <a:endParaRPr lang="en-US" sz="48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ros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24000"/>
            <a:ext cx="7848600" cy="4305301"/>
          </a:xfrm>
          <a:prstGeom prst="rect">
            <a:avLst/>
          </a:prstGeom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381000"/>
            <a:ext cx="762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Homework</a:t>
            </a:r>
            <a:endParaRPr lang="en-US" sz="5400" u="sng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1828800"/>
            <a:ext cx="8382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Change the voice into passive:</a:t>
            </a:r>
          </a:p>
          <a:p>
            <a:endParaRPr lang="en-US" sz="4000" dirty="0" smtClean="0"/>
          </a:p>
          <a:p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He is reading a book.</a:t>
            </a:r>
          </a:p>
          <a:p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She makes tea.</a:t>
            </a:r>
          </a:p>
          <a:p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I am doing the sum.</a:t>
            </a:r>
          </a:p>
          <a:p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4. He has written a letter.</a:t>
            </a:r>
          </a:p>
          <a:p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Kamal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knows 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2590752"/>
            <a:ext cx="7924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Thanks</a:t>
            </a:r>
            <a:endParaRPr lang="en-US" sz="9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5000" y="-24564"/>
            <a:ext cx="7239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u="sng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Introductions</a:t>
            </a:r>
            <a:endParaRPr lang="en-US" sz="6000" u="sng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1371600"/>
            <a:ext cx="449580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>
              <a:buAutoNum type="romanUcPeriod" startAt="1500"/>
            </a:pP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Abdur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Rahim</a:t>
            </a:r>
            <a:endParaRPr lang="en-US" sz="28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0050" indent="-400050"/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Assistant Teacher (Computer)</a:t>
            </a:r>
          </a:p>
          <a:p>
            <a:pPr marL="400050" indent="-400050"/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Hazi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Wazed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Ali Secondary School</a:t>
            </a:r>
          </a:p>
          <a:p>
            <a:pPr marL="400050" indent="-400050"/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Bheramara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Kushtia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00050" indent="-400050"/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0050" indent="-400050"/>
            <a:endParaRPr lang="en-US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0050" indent="-400050"/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0050" indent="-400050"/>
            <a:endParaRPr lang="en-US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0050" indent="-400050"/>
            <a:endParaRPr lang="en-US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0050" indent="-400050"/>
            <a:endParaRPr lang="en-US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30752" y="1447800"/>
            <a:ext cx="3886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Class-IX</a:t>
            </a:r>
          </a:p>
          <a:p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Subject: English 2nd  Paper</a:t>
            </a:r>
          </a:p>
          <a:p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Date: 06/12/12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237" y="3124081"/>
            <a:ext cx="1438656" cy="18013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381000"/>
            <a:ext cx="822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u="sng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Fitback</a:t>
            </a:r>
            <a:endParaRPr lang="en-US" sz="5400" u="sng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1752600"/>
            <a:ext cx="8839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</a:rPr>
              <a:t>● The Students can say what voice is.</a:t>
            </a:r>
          </a:p>
          <a:p>
            <a:r>
              <a:rPr lang="en-US" sz="3200" dirty="0" smtClean="0">
                <a:solidFill>
                  <a:srgbClr val="0070C0"/>
                </a:solidFill>
              </a:rPr>
              <a:t>● They can say how many kinds of voice is.</a:t>
            </a:r>
          </a:p>
          <a:p>
            <a:r>
              <a:rPr lang="en-US" sz="3200" dirty="0" smtClean="0">
                <a:solidFill>
                  <a:srgbClr val="0070C0"/>
                </a:solidFill>
              </a:rPr>
              <a:t>● They can change the voice from active to passive.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0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autoRev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autoRev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autoRev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0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autoRev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autoRev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autoRev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304800"/>
            <a:ext cx="6705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u="sng" dirty="0" err="1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Declearetion</a:t>
            </a:r>
            <a:r>
              <a:rPr lang="en-US" sz="4000" u="sng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 of Lesson</a:t>
            </a:r>
            <a:endParaRPr lang="en-US" sz="4000" u="sng" dirty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voic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1219200"/>
            <a:ext cx="5105400" cy="430749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33600" y="5486400"/>
            <a:ext cx="327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Voice</a:t>
            </a:r>
            <a:endParaRPr lang="en-US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66800" y="68580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90600" y="685800"/>
            <a:ext cx="7010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Transformations </a:t>
            </a:r>
            <a:endParaRPr lang="en-US" sz="4400" u="sng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81200" y="1585464"/>
            <a:ext cx="579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Voice Change</a:t>
            </a:r>
            <a:endParaRPr lang="en-US" sz="4000" b="1" u="sng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19200" y="2514600"/>
            <a:ext cx="533400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There are two kinds of voice</a:t>
            </a:r>
          </a:p>
          <a:p>
            <a:endParaRPr lang="en-US" sz="3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Active voice</a:t>
            </a:r>
          </a:p>
          <a:p>
            <a:pPr marL="342900" indent="-342900"/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Passive voice</a:t>
            </a:r>
          </a:p>
          <a:p>
            <a:pPr marL="342900" indent="-342900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66384"/>
            <a:ext cx="838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u="sng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The rules of changing voice from active to passive:</a:t>
            </a:r>
            <a:endParaRPr lang="en-US" sz="4800" u="sng" dirty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1524000"/>
            <a:ext cx="82296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 object of active  voice will be the subject of passive voice + To be verb will be added according to tense + Past participle form of principal verb+ extensions + Preposition “by”+ The subject of active voice will be the object of passive voice.</a:t>
            </a:r>
            <a:endParaRPr lang="en-US" sz="4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685800"/>
            <a:ext cx="85344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Such as :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Active: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Rahim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eats rice.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Passive: Rice is eaten by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Rahim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Active: He is doing the work.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Passive: The work is being done by him.</a:t>
            </a:r>
          </a:p>
          <a:p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533400"/>
            <a:ext cx="6781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Pair to pair work</a:t>
            </a:r>
            <a:endParaRPr lang="en-US" sz="5400" u="sng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1905000"/>
            <a:ext cx="76962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Change the voice into passive</a:t>
            </a:r>
          </a:p>
          <a:p>
            <a:endParaRPr lang="en-US" dirty="0" smtClean="0"/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Kamal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writes a letter.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 He is doing the work.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3. He has done his duty.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4. I am eating rice.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5. She is telling a story.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609600"/>
            <a:ext cx="8915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u="sng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Evaluation</a:t>
            </a:r>
            <a:endParaRPr lang="en-US" sz="4800" u="sng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1752600"/>
            <a:ext cx="815340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What is voice?</a:t>
            </a:r>
          </a:p>
          <a:p>
            <a:pPr marL="342900" indent="-342900">
              <a:buAutoNum type="arabicPeriod"/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How many kinds of voice?</a:t>
            </a:r>
          </a:p>
          <a:p>
            <a:pPr marL="342900" indent="-342900">
              <a:buAutoNum type="arabicPeriod"/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What are they?</a:t>
            </a:r>
          </a:p>
          <a:p>
            <a:pPr marL="342900" indent="-342900">
              <a:buAutoNum type="arabicPeriod"/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How will you change the voice from active to passive?</a:t>
            </a:r>
          </a:p>
          <a:p>
            <a:pPr marL="342900" indent="-342900">
              <a:buAutoNum type="arabicPeriod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295</Words>
  <Application>Microsoft Office PowerPoint</Application>
  <PresentationFormat>On-screen Show (4:3)</PresentationFormat>
  <Paragraphs>56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ttc</dc:creator>
  <cp:lastModifiedBy>TSS</cp:lastModifiedBy>
  <cp:revision>38</cp:revision>
  <dcterms:created xsi:type="dcterms:W3CDTF">2006-08-16T00:00:00Z</dcterms:created>
  <dcterms:modified xsi:type="dcterms:W3CDTF">2013-05-22T15:45:56Z</dcterms:modified>
</cp:coreProperties>
</file>