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70" r:id="rId6"/>
    <p:sldId id="260" r:id="rId7"/>
    <p:sldId id="266" r:id="rId8"/>
    <p:sldId id="269" r:id="rId9"/>
    <p:sldId id="261" r:id="rId10"/>
    <p:sldId id="262" r:id="rId11"/>
    <p:sldId id="263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246" autoAdjust="0"/>
    <p:restoredTop sz="94690" autoAdjust="0"/>
  </p:normalViewPr>
  <p:slideViewPr>
    <p:cSldViewPr>
      <p:cViewPr>
        <p:scale>
          <a:sx n="73" d="100"/>
          <a:sy n="73" d="100"/>
        </p:scale>
        <p:origin x="-10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A97E4-8847-4E28-BEE0-A9B74E398F59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19439-D4DC-466A-9597-96DF17B53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91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19439-D4DC-466A-9597-96DF17B53F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78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13063"/>
            <a:ext cx="4419600" cy="1446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585"/>
          <a:stretch/>
        </p:blipFill>
        <p:spPr>
          <a:xfrm>
            <a:off x="228600" y="1459613"/>
            <a:ext cx="8686800" cy="539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05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314" y="1783080"/>
            <a:ext cx="6781800" cy="25545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১।উদ্ভিদ মূলের সাহায্যে কী গ্রহন করে।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সালোকসংশ্লেষণের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প্রক্রিয়ায় অপরিহার্য উপাদান কী।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77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094007"/>
            <a:ext cx="69342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বাড়ির কাজঃ</a:t>
            </a:r>
            <a:endParaRPr lang="bn-BD" sz="3600" dirty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সালোকসংশ্লেষণের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তাৎপর্য ও গুরুত্ব বর্ণনা কর।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828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304800"/>
            <a:ext cx="342900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87136"/>
            <a:ext cx="8686800" cy="519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63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654076"/>
            <a:ext cx="4842164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মোঃ কাওছার  আলী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bn-BD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শিক্ষক কম্পিউটার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উত্তর রাজিবপুর উচ্চ বিদ্যালয়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সুন্দরগঞ্জ  গাইবান্ধা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599" y="4191000"/>
            <a:ext cx="3930805" cy="175432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শ্রেণিঃ ষষ্ঠ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বিষয়ঃ বিজ্ঞান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সালোকসংশ্লেষণ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35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406236" y="5815443"/>
            <a:ext cx="5867400" cy="6615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>
                <a:latin typeface="NikoshBAN" pitchFamily="2" charset="0"/>
                <a:cs typeface="NikoshBAN" pitchFamily="2" charset="0"/>
              </a:rPr>
              <a:t>সালোকসংশ্লেষণ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4636"/>
            <a:ext cx="8153400" cy="560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98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85800"/>
            <a:ext cx="8839200" cy="193899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শিখন ফল 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সালোকসংশ্লেষণ কি বলতে  পারবে।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২।উদ্ভিদ কীভাবে খাদ্য প্রস্তুত করে ব্যাখ্যা করতে পারবে ।    </a:t>
            </a:r>
          </a:p>
        </p:txBody>
      </p:sp>
    </p:spTree>
    <p:extLst>
      <p:ext uri="{BB962C8B-B14F-4D97-AF65-F5344CB8AC3E}">
        <p14:creationId xmlns:p14="http://schemas.microsoft.com/office/powerpoint/2010/main" val="3373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70"/>
            <a:ext cx="9144000" cy="676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85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96" y="162087"/>
            <a:ext cx="8610600" cy="51054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276600" y="1524000"/>
            <a:ext cx="685800" cy="4572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24200" y="1258389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সূর্য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105400" y="4648200"/>
            <a:ext cx="1371600" cy="4572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876800" y="46482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অক্সিজেন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09600" y="3581400"/>
            <a:ext cx="11430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31074" y="3674141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পানি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9600" y="2514600"/>
            <a:ext cx="1143000" cy="8382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" y="2662535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কার্বন ডা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ই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অক্সাইড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324600" y="3048000"/>
            <a:ext cx="21336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324600" y="288661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কার্ব হাইড্রেড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96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7" grpId="0"/>
      <p:bldP spid="8" grpId="0" animBg="1"/>
      <p:bldP spid="9" grpId="0"/>
      <p:bldP spid="10" grpId="0" animBg="1"/>
      <p:bldP spid="11" grpId="0"/>
      <p:bldP spid="6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45"/>
          <a:stretch/>
        </p:blipFill>
        <p:spPr>
          <a:xfrm>
            <a:off x="14868" y="4859348"/>
            <a:ext cx="8900532" cy="17700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65" b="28772"/>
          <a:stretch/>
        </p:blipFill>
        <p:spPr>
          <a:xfrm>
            <a:off x="-17609" y="0"/>
            <a:ext cx="8880938" cy="4859348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7086600" y="1466165"/>
            <a:ext cx="1524000" cy="4943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239000" y="1489038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অক্সিজেন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 rot="19387339">
            <a:off x="466401" y="652300"/>
            <a:ext cx="1752600" cy="80761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 rot="19031500">
            <a:off x="672918" y="801634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সূর্যের আলো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7190" y="3707785"/>
            <a:ext cx="2667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" y="5829300"/>
            <a:ext cx="1828800" cy="381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8732" y="3651069"/>
            <a:ext cx="263545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কার্বন ডাই অক্সাইড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402" y="5665857"/>
            <a:ext cx="1447799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পানি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53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3" grpId="0" animBg="1"/>
      <p:bldP spid="14" grpId="0"/>
      <p:bldP spid="7" grpId="0" animBg="1"/>
      <p:bldP spid="8" grpId="0" animBg="1"/>
      <p:bldP spid="6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8915400" cy="65531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20482189">
            <a:off x="1129774" y="1041511"/>
            <a:ext cx="2023962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সূর্যের আলো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39000" y="2598423"/>
            <a:ext cx="1791364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অক্সিজেন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86118" y="5486400"/>
            <a:ext cx="1791364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54633" y="5638800"/>
            <a:ext cx="1496284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পানি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3570515"/>
            <a:ext cx="1981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600" dirty="0" smtClean="0"/>
              <a:t>কার্বন ডাই অ ক্সাইড 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6248400" y="5867400"/>
            <a:ext cx="20574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7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6890014" cy="1754326"/>
          </a:xfrm>
          <a:prstGeom prst="rect">
            <a:avLst/>
          </a:prstGeom>
          <a:solidFill>
            <a:schemeClr val="accent6"/>
          </a:solidFill>
          <a:ln>
            <a:solidFill>
              <a:schemeClr val="tx2">
                <a:lumMod val="5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সালোকসংশ্লেষণে পাতা কী কী ভূমিকা পালন করে।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4451614" y="3244334"/>
            <a:ext cx="240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51614" y="3244334"/>
            <a:ext cx="240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67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106</Words>
  <Application>Microsoft Office PowerPoint</Application>
  <PresentationFormat>On-screen Show (4:3)</PresentationFormat>
  <Paragraphs>36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130</cp:revision>
  <dcterms:created xsi:type="dcterms:W3CDTF">2006-08-16T00:00:00Z</dcterms:created>
  <dcterms:modified xsi:type="dcterms:W3CDTF">2013-05-21T04:30:24Z</dcterms:modified>
</cp:coreProperties>
</file>