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76" r:id="rId5"/>
    <p:sldId id="277" r:id="rId6"/>
    <p:sldId id="290" r:id="rId7"/>
    <p:sldId id="279" r:id="rId8"/>
    <p:sldId id="281" r:id="rId9"/>
    <p:sldId id="282" r:id="rId10"/>
    <p:sldId id="283" r:id="rId11"/>
    <p:sldId id="284" r:id="rId12"/>
    <p:sldId id="289" r:id="rId13"/>
    <p:sldId id="262" r:id="rId14"/>
    <p:sldId id="264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660033"/>
    <a:srgbClr val="663300"/>
    <a:srgbClr val="1AA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31" autoAdjust="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2900" y="304800"/>
            <a:ext cx="8551570" cy="6096000"/>
            <a:chOff x="287630" y="457200"/>
            <a:chExt cx="8551570" cy="609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 contrast="-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30" y="457200"/>
              <a:ext cx="8551570" cy="6096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19800" y="3994666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91200" y="4248421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95900" y="4211414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8200" y="4446574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600" y="4598974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44785" y="1911920"/>
              <a:ext cx="6400800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19900" dirty="0" smtClean="0">
                  <a:solidFill>
                    <a:schemeClr val="accent5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স্বাগতম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4249" y="914400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929503" y="3542300"/>
            <a:ext cx="2662797" cy="13778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bn-BD" dirty="0" smtClean="0"/>
          </a:p>
          <a:p>
            <a:endParaRPr lang="bn-BD" dirty="0"/>
          </a:p>
          <a:p>
            <a:endParaRPr lang="bn-BD" dirty="0" smtClean="0"/>
          </a:p>
          <a:p>
            <a:endParaRPr lang="bn-BD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3345" y="4527525"/>
            <a:ext cx="2452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      উদাহারনঃ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ভারতের বিন্ধা, 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পাকিস্তানের লবন পর্বত।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6974" y="230980"/>
            <a:ext cx="4509655" cy="3502820"/>
            <a:chOff x="446974" y="230980"/>
            <a:chExt cx="4509655" cy="3502820"/>
          </a:xfrm>
        </p:grpSpPr>
        <p:sp>
          <p:nvSpPr>
            <p:cNvPr id="3" name="TextBox 2"/>
            <p:cNvSpPr txBox="1"/>
            <p:nvPr/>
          </p:nvSpPr>
          <p:spPr>
            <a:xfrm>
              <a:off x="990600" y="321058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৩। স্তূপ পর্বত    </a:t>
              </a:r>
              <a:endParaRPr lang="en-US" sz="2800" b="1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74" y="230980"/>
              <a:ext cx="4509655" cy="3045620"/>
            </a:xfrm>
            <a:prstGeom prst="rect">
              <a:avLst/>
            </a:prstGeom>
          </p:spPr>
        </p:pic>
      </p:grpSp>
      <p:pic>
        <p:nvPicPr>
          <p:cNvPr id="11" name="Picture 10" descr="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24000"/>
            <a:ext cx="3200400" cy="1828800"/>
          </a:xfrm>
          <a:prstGeom prst="rect">
            <a:avLst/>
          </a:prstGeom>
        </p:spPr>
      </p:pic>
      <p:pic>
        <p:nvPicPr>
          <p:cNvPr id="14" name="Picture 13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733800"/>
            <a:ext cx="47244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4249" y="914400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863405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উদাহারনঃ</a:t>
            </a:r>
          </a:p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আমেরিকার হেনরি পর্বত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28800"/>
            <a:ext cx="3429000" cy="39677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200" y="609600"/>
            <a:ext cx="4038600" cy="3480375"/>
            <a:chOff x="457200" y="609600"/>
            <a:chExt cx="4038600" cy="3480375"/>
          </a:xfrm>
        </p:grpSpPr>
        <p:sp>
          <p:nvSpPr>
            <p:cNvPr id="3" name="TextBox 2"/>
            <p:cNvSpPr txBox="1"/>
            <p:nvPr/>
          </p:nvSpPr>
          <p:spPr>
            <a:xfrm>
              <a:off x="1219200" y="3505200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>
                  <a:latin typeface="NikoshBAN" pitchFamily="2" charset="0"/>
                  <a:cs typeface="NikoshBAN" pitchFamily="2" charset="0"/>
                </a:rPr>
                <a:t>৪</a:t>
              </a:r>
              <a:r>
                <a:rPr lang="bn-BD" sz="3200" dirty="0" smtClean="0">
                  <a:latin typeface="NikoshBAN" pitchFamily="2" charset="0"/>
                  <a:cs typeface="NikoshBAN" pitchFamily="2" charset="0"/>
                </a:rPr>
                <a:t>। </a:t>
              </a:r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ল্যাকলিথ পর্বত </a:t>
              </a:r>
              <a:endParaRPr lang="en-US" sz="3200" b="1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609600"/>
              <a:ext cx="4038600" cy="266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orld-map 8.gif"/>
          <p:cNvPicPr>
            <a:picLocks noChangeAspect="1"/>
          </p:cNvPicPr>
          <p:nvPr/>
        </p:nvPicPr>
        <p:blipFill>
          <a:blip r:embed="rId2">
            <a:lum bright="35000" contrast="-70000"/>
          </a:blip>
          <a:stretch>
            <a:fillRect/>
          </a:stretch>
        </p:blipFill>
        <p:spPr>
          <a:xfrm>
            <a:off x="228600" y="228600"/>
            <a:ext cx="8628836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371600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dirty="0" smtClean="0">
                <a:solidFill>
                  <a:schemeClr val="accent5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দলিয় কাজ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2768025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‘ক’ দল – পর্বত কাকে বলে এবং কত প্রকার লিখ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53002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‘খ’ দল – পর্বত কিভাবে উৎপত্তি হয়েছে তা লিখ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04800"/>
            <a:ext cx="1247775" cy="124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3" y="313176"/>
            <a:ext cx="8844294" cy="6231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762000"/>
            <a:ext cx="7543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b="1" dirty="0" smtClean="0">
                <a:latin typeface="NikoshBAN" pitchFamily="2" charset="0"/>
                <a:cs typeface="NikoshBAN" pitchFamily="2" charset="0"/>
              </a:rPr>
              <a:t>    </a:t>
            </a:r>
          </a:p>
          <a:p>
            <a:pPr algn="just"/>
            <a:r>
              <a:rPr lang="bn-BD" b="1" dirty="0" smtClean="0">
                <a:latin typeface="NikoshBAN" pitchFamily="2" charset="0"/>
                <a:cs typeface="NikoshBAN" pitchFamily="2" charset="0"/>
              </a:rPr>
              <a:t>                                      </a:t>
            </a:r>
            <a:r>
              <a:rPr lang="bn-BD" sz="60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মুল্যায়ন</a:t>
            </a:r>
            <a:endParaRPr lang="bn-BD" sz="6000" b="1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r">
              <a:tabLst>
                <a:tab pos="685800" algn="l"/>
              </a:tabLst>
            </a:pPr>
            <a:endParaRPr lang="bn-BD" sz="2400" b="1" dirty="0" smtClean="0"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85800" algn="l"/>
              </a:tabLst>
            </a:pP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১|  ভঙ্গিল পর্বত কিভাবে উৎপত্তি হয়েছে?</a:t>
            </a:r>
          </a:p>
          <a:p>
            <a:pPr>
              <a:tabLst>
                <a:tab pos="685800" algn="l"/>
              </a:tabLst>
            </a:pPr>
            <a:endParaRPr lang="bn-BD" sz="4000" b="1" dirty="0" smtClean="0">
              <a:solidFill>
                <a:srgbClr val="1AA635"/>
              </a:solidFill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85800" algn="l"/>
              </a:tabLst>
            </a:pP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২| </a:t>
            </a:r>
            <a:r>
              <a:rPr lang="bn-BD" sz="4000" b="1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আগ্নেয় পর্বত কিভাবে উৎপত্তি হয়েছে?</a:t>
            </a:r>
          </a:p>
          <a:p>
            <a:pPr>
              <a:tabLst>
                <a:tab pos="685800" algn="l"/>
              </a:tabLst>
            </a:pPr>
            <a:endParaRPr lang="bn-BD" sz="4000" b="1" dirty="0" smtClean="0">
              <a:latin typeface="NikoshBAN" pitchFamily="2" charset="0"/>
              <a:cs typeface="NikoshBAN" pitchFamily="2" charset="0"/>
            </a:endParaRPr>
          </a:p>
          <a:p>
            <a:pPr>
              <a:tabLst>
                <a:tab pos="685800" algn="l"/>
              </a:tabLst>
            </a:pPr>
            <a:r>
              <a:rPr lang="bn-BD" sz="4000" b="1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bn-BD" sz="4000" b="1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স্তুপ পর্বতের বৈশিষ্ট লিখ। </a:t>
            </a:r>
            <a:endParaRPr lang="bn-BD" sz="4000" b="1" dirty="0" smtClean="0">
              <a:solidFill>
                <a:srgbClr val="1AA635"/>
              </a:solidFill>
              <a:latin typeface="NikoshBAN" pitchFamily="2" charset="0"/>
              <a:cs typeface="NikoshBAN" pitchFamily="2" charset="0"/>
            </a:endParaRPr>
          </a:p>
          <a:p>
            <a:pPr algn="r">
              <a:tabLst>
                <a:tab pos="685800" algn="l"/>
              </a:tabLst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				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940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544669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bn-BD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ভঙ্গিল পর্বত এবং স্তুপ পর্বতের মধ্যে </a:t>
            </a:r>
          </a:p>
          <a:p>
            <a:r>
              <a:rPr lang="bn-BD" sz="4800" b="1" dirty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BD" sz="48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পার্থক্য লিখ। </a:t>
            </a:r>
            <a:endParaRPr lang="bn-BD" sz="4000" b="1" dirty="0" smtClean="0">
              <a:solidFill>
                <a:schemeClr val="accent5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1069538"/>
            <a:ext cx="487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>
                <a:solidFill>
                  <a:schemeClr val="accent3">
                    <a:lumMod val="75000"/>
                  </a:schemeClr>
                </a:solidFill>
              </a:rPr>
              <a:t>বাড়ীর </a:t>
            </a:r>
            <a:r>
              <a:rPr lang="bn-BD" sz="6000" b="1" dirty="0" smtClean="0">
                <a:solidFill>
                  <a:schemeClr val="accent3">
                    <a:lumMod val="75000"/>
                  </a:schemeClr>
                </a:solidFill>
              </a:rPr>
              <a:t>কাজ়</a:t>
            </a:r>
            <a:endParaRPr lang="bn-BD" sz="6000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066800"/>
            <a:ext cx="10953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ld-map 2.jpg"/>
          <p:cNvPicPr>
            <a:picLocks noChangeAspect="1"/>
          </p:cNvPicPr>
          <p:nvPr/>
        </p:nvPicPr>
        <p:blipFill>
          <a:blip r:embed="rId2" cstate="print">
            <a:lum bright="23000" contrast="18000"/>
          </a:blip>
          <a:stretch>
            <a:fillRect/>
          </a:stretch>
        </p:blipFill>
        <p:spPr>
          <a:xfrm>
            <a:off x="381000" y="533400"/>
            <a:ext cx="8305800" cy="5791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1905000"/>
            <a:ext cx="662940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9900" b="1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9900" b="1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11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9.JPG"/>
          <p:cNvPicPr>
            <a:picLocks noChangeAspect="1"/>
          </p:cNvPicPr>
          <p:nvPr/>
        </p:nvPicPr>
        <p:blipFill>
          <a:blip r:embed="rId2">
            <a:lum bright="61000" contrast="-100000"/>
          </a:blip>
          <a:stretch>
            <a:fillRect/>
          </a:stretch>
        </p:blipFill>
        <p:spPr>
          <a:xfrm>
            <a:off x="-228600" y="-304800"/>
            <a:ext cx="9601200" cy="7543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907213"/>
            <a:ext cx="4876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চন্দন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কুমার রায়  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সহকারী সিনিয়র শিক্ষক (বিজ্ঞান)   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  <a:p>
            <a:r>
              <a:rPr lang="bn-BD" sz="3600" b="1" dirty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ধানিয়ার কুড়া উচ্চ </a:t>
            </a:r>
            <a:r>
              <a:rPr lang="bn-BD" sz="36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</a:p>
          <a:p>
            <a:r>
              <a:rPr lang="bn-BD" sz="2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ডাকঘরঃ বামনডাঙ্গা, উপজেলাঃ সুন্দরগঞ্জ,</a:t>
            </a:r>
          </a:p>
          <a:p>
            <a:r>
              <a:rPr lang="bn-BD" sz="2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জেলাঃ গাইবান্ধা</a:t>
            </a:r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আই ডিঃ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১৮</a:t>
            </a:r>
            <a:endParaRPr lang="bn-BD" sz="2800" dirty="0" smtClean="0">
              <a:solidFill>
                <a:srgbClr val="FF0000"/>
              </a:solidFill>
            </a:endParaRPr>
          </a:p>
          <a:p>
            <a:endParaRPr lang="en-US" sz="400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3657600"/>
            <a:ext cx="33528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6000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dirty="0" smtClean="0">
                <a:solidFill>
                  <a:srgbClr val="1AA635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lang="bn-BD" sz="4400" dirty="0" smtClean="0">
              <a:solidFill>
                <a:srgbClr val="1AA635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বিষয়ঃ ভূগোল 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990600"/>
            <a:ext cx="4267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8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5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4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381000"/>
            <a:ext cx="1752600" cy="151892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1026" name="Picture 2" descr="C:\Documents and Settings\Administrator\Desktop\IMAJ\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381000"/>
            <a:ext cx="1383957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37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5826204"/>
            <a:ext cx="198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 smtClean="0">
                <a:latin typeface="NikoshBAN" pitchFamily="2" charset="0"/>
                <a:cs typeface="NikoshBAN" pitchFamily="2" charset="0"/>
              </a:rPr>
              <a:t>পর্বত </a:t>
            </a:r>
            <a:r>
              <a:rPr lang="bn-BD" sz="4000" b="1" dirty="0" smtClean="0"/>
              <a:t> </a:t>
            </a:r>
            <a:r>
              <a:rPr lang="bn-BD" dirty="0" smtClean="0"/>
              <a:t> </a:t>
            </a:r>
            <a:endParaRPr lang="en-US" dirty="0"/>
          </a:p>
        </p:txBody>
      </p:sp>
      <p:pic>
        <p:nvPicPr>
          <p:cNvPr id="7" name="Picture 6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52400"/>
            <a:ext cx="8763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66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6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686800" cy="5975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1447800"/>
            <a:ext cx="844434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0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‘‘</a:t>
            </a:r>
            <a:r>
              <a:rPr lang="bn-BD" sz="66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পর্বতের উৎপত্তি</a:t>
            </a:r>
            <a:r>
              <a:rPr lang="en-US" sz="66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60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60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শ্রেণিবিভাগ</a:t>
            </a:r>
            <a:r>
              <a:rPr lang="bn-BD" sz="60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’’</a:t>
            </a:r>
            <a:r>
              <a:rPr lang="bn-BD" sz="36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srgbClr val="0033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60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90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97227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b="1" dirty="0" smtClean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শিক্ষার্থীরা--- 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33188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 পর্বত কি তা বলতে পারবে</a:t>
            </a:r>
          </a:p>
          <a:p>
            <a:r>
              <a:rPr lang="en-US" sz="4000" b="1" dirty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বিভিন্ন প্রকার পর্বতের গঠন বলতে পারবে</a:t>
            </a:r>
          </a:p>
          <a:p>
            <a:r>
              <a:rPr lang="en-US" sz="4000" b="1" dirty="0">
                <a:latin typeface="NikoshBAN" pitchFamily="2" charset="0"/>
                <a:cs typeface="NikoshBAN" pitchFamily="2" charset="0"/>
              </a:rPr>
              <a:t>*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পর্বতের শ্রেণিবিভাগ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করতে পারবে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685800"/>
            <a:ext cx="2476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dirty="0" smtClean="0">
                <a:solidFill>
                  <a:schemeClr val="accent5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10000" y="3124200"/>
          <a:ext cx="9144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ackage" showAsIcon="1" r:id="rId3" imgW="914400" imgH="714240" progId="Package">
                  <p:embed/>
                </p:oleObj>
              </mc:Choice>
              <mc:Fallback>
                <p:oleObj name="Package" showAsIcon="1" r:id="rId3" imgW="914400" imgH="714240" progId="Package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124200"/>
                        <a:ext cx="914400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536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32867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১। ভঙ্গিল পর্বত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2867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২। আগ্নেয় পর্বত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62585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4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ল্যাকলিথ পর্বত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50" y="62585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3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স্তূপ পর্বত   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661987"/>
            <a:ext cx="3724275" cy="2614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4" y="685800"/>
            <a:ext cx="4095611" cy="2728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59200"/>
            <a:ext cx="3733799" cy="248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94" y="3775033"/>
            <a:ext cx="4111145" cy="24733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4600" y="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পর্বতের প্রকারভেদ</a:t>
            </a:r>
            <a:r>
              <a:rPr lang="bn-BD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45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26849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6" y="1874694"/>
            <a:ext cx="415896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47" y="3295620"/>
            <a:ext cx="42862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380" y="54102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>
                <a:latin typeface="NikoshBAN" pitchFamily="2" charset="0"/>
                <a:cs typeface="NikoshBAN" pitchFamily="2" charset="0"/>
              </a:rPr>
              <a:t>উদাহারনঃ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হিমালয়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, রকি, আন্দিজ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228600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19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187976"/>
            <a:ext cx="4158960" cy="990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0653" y="533400"/>
            <a:ext cx="3560654" cy="4695111"/>
            <a:chOff x="370653" y="533400"/>
            <a:chExt cx="3560654" cy="4695111"/>
          </a:xfrm>
        </p:grpSpPr>
        <p:sp>
          <p:nvSpPr>
            <p:cNvPr id="3" name="TextBox 2"/>
            <p:cNvSpPr txBox="1"/>
            <p:nvPr/>
          </p:nvSpPr>
          <p:spPr>
            <a:xfrm>
              <a:off x="685800" y="4582180"/>
              <a:ext cx="2638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b="1" dirty="0" smtClean="0">
                  <a:latin typeface="NikoshBAN" pitchFamily="2" charset="0"/>
                  <a:cs typeface="NikoshBAN" pitchFamily="2" charset="0"/>
                </a:rPr>
                <a:t>১। ভঙ্গিল পর্বত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53" y="533400"/>
              <a:ext cx="3560654" cy="388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3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7567" y="408057"/>
            <a:ext cx="13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উৎপত্তি</a:t>
            </a:r>
            <a:r>
              <a:rPr lang="bn-BD" sz="16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BD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495800"/>
            <a:ext cx="2192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>
                <a:latin typeface="NikoshBAN" pitchFamily="2" charset="0"/>
                <a:cs typeface="NikoshBAN" pitchFamily="2" charset="0"/>
              </a:rPr>
              <a:t>উদাহারনঃ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ইতালির বিশুভিয়াস,</a:t>
            </a:r>
          </a:p>
          <a:p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জাপানের ফুজিয়ামা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71457"/>
            <a:ext cx="34480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0" y="3343870"/>
            <a:ext cx="2190750" cy="22187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4800" y="304800"/>
            <a:ext cx="4445000" cy="3251775"/>
            <a:chOff x="304800" y="304800"/>
            <a:chExt cx="4445000" cy="3251775"/>
          </a:xfrm>
        </p:grpSpPr>
        <p:sp>
          <p:nvSpPr>
            <p:cNvPr id="3" name="TextBox 2"/>
            <p:cNvSpPr txBox="1"/>
            <p:nvPr/>
          </p:nvSpPr>
          <p:spPr>
            <a:xfrm>
              <a:off x="685800" y="2971800"/>
              <a:ext cx="2286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b="1" dirty="0" smtClean="0">
                  <a:latin typeface="NikoshBAN" pitchFamily="2" charset="0"/>
                  <a:cs typeface="NikoshBAN" pitchFamily="2" charset="0"/>
                </a:rPr>
                <a:t>২। আগ্নেয় পর্বত </a:t>
              </a:r>
              <a:endParaRPr lang="en-US" sz="3200" b="1" dirty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04800"/>
              <a:ext cx="4445000" cy="2667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8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1539</TotalTime>
  <Words>190</Words>
  <Application>Microsoft Office PowerPoint</Application>
  <PresentationFormat>On-screen Show (4:3)</PresentationFormat>
  <Paragraphs>62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Executive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Doel-1612i3</dc:creator>
  <cp:lastModifiedBy>Doel-1612i3</cp:lastModifiedBy>
  <cp:revision>194</cp:revision>
  <dcterms:created xsi:type="dcterms:W3CDTF">2006-08-16T00:00:00Z</dcterms:created>
  <dcterms:modified xsi:type="dcterms:W3CDTF">2013-05-21T05:17:19Z</dcterms:modified>
</cp:coreProperties>
</file>