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8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11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38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35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34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09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588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438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98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8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234F8-01BA-4F28-9E36-3AB8C37A81F3}" type="datetimeFigureOut">
              <a:rPr lang="en-US" smtClean="0"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EACE5-B0BD-4F34-B222-0184E8AC43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2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6" y="0"/>
            <a:ext cx="91203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10640" y="1828800"/>
            <a:ext cx="6858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600" dirty="0" smtClean="0">
                <a:latin typeface="NikoshBAN" pitchFamily="2" charset="0"/>
                <a:cs typeface="NikoshBAN" pitchFamily="2" charset="0"/>
              </a:rPr>
              <a:t>  শুভেচ্ছা</a:t>
            </a:r>
            <a:endParaRPr lang="en-US" sz="1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64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29" y="39912"/>
            <a:ext cx="9220201" cy="6934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43000" y="2840145"/>
            <a:ext cx="5638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6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35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1516" y="381000"/>
            <a:ext cx="8944428" cy="4536978"/>
            <a:chOff x="141516" y="381000"/>
            <a:chExt cx="8944428" cy="4536978"/>
          </a:xfrm>
        </p:grpSpPr>
        <p:sp>
          <p:nvSpPr>
            <p:cNvPr id="2" name="TextBox 1"/>
            <p:cNvSpPr txBox="1">
              <a:spLocks noChangeArrowheads="1"/>
            </p:cNvSpPr>
            <p:nvPr/>
          </p:nvSpPr>
          <p:spPr bwMode="auto">
            <a:xfrm flipH="1">
              <a:off x="141516" y="2129976"/>
              <a:ext cx="4925784" cy="273921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মো: শহিদুল ইসলাম                        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                        </a:t>
              </a:r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                                                                                                                                                                           </a:t>
              </a:r>
              <a:endParaRPr lang="bn-BD" sz="4400" dirty="0">
                <a:latin typeface="NikoshBAN" pitchFamily="2" charset="0"/>
                <a:cs typeface="NikoshBAN" pitchFamily="2" charset="0"/>
              </a:endParaRPr>
            </a:p>
            <a:p>
              <a:pPr eaLnBrk="1" hangingPunct="1"/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সহকারী শিক্ষক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dirty="0">
                  <a:latin typeface="NikoshBAN" pitchFamily="2" charset="0"/>
                  <a:cs typeface="NikoshBAN" pitchFamily="2" charset="0"/>
                </a:rPr>
                <a:t>(কম্পিউটার)</a:t>
              </a:r>
              <a:endParaRPr lang="bn-BD" sz="2800" dirty="0">
                <a:latin typeface="NikoshBAN" pitchFamily="2" charset="0"/>
                <a:cs typeface="NikoshBAN" pitchFamily="2" charset="0"/>
              </a:endParaRPr>
            </a:p>
            <a:p>
              <a:pPr eaLnBrk="1" hangingPunct="1"/>
              <a:r>
                <a:rPr lang="bn-BD" sz="2800" dirty="0">
                  <a:latin typeface="NikoshBAN" pitchFamily="2" charset="0"/>
                  <a:cs typeface="NikoshBAN" pitchFamily="2" charset="0"/>
                </a:rPr>
                <a:t>বোনারপাড়া বালিকা উচ্চ বিদ্যালয় ও কলেজ </a:t>
              </a:r>
            </a:p>
            <a:p>
              <a:pPr eaLnBrk="1" hangingPunct="1"/>
              <a:r>
                <a:rPr lang="en-US" sz="2400" dirty="0">
                  <a:latin typeface="NikoshBAN" pitchFamily="2" charset="0"/>
                  <a:cs typeface="NikoshBAN" pitchFamily="2" charset="0"/>
                </a:rPr>
                <a:t>Email:shehidul</a:t>
              </a:r>
              <a:r>
                <a:rPr lang="en-US" sz="2400" dirty="0">
                  <a:latin typeface="Arial Black" pitchFamily="34" charset="0"/>
                  <a:cs typeface="NikoshBAN" pitchFamily="2" charset="0"/>
                </a:rPr>
                <a:t>77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@gmail.com</a:t>
              </a:r>
              <a:endParaRPr lang="bn-BD" sz="4000" dirty="0">
                <a:latin typeface="NikoshBAN" pitchFamily="2" charset="0"/>
                <a:cs typeface="NikoshBAN" pitchFamily="2" charset="0"/>
              </a:endParaRPr>
            </a:p>
            <a:p>
              <a:pPr eaLnBrk="1" hangingPunct="1"/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সাঘাটা,গাইবান্ধা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। 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41468" y="2086434"/>
              <a:ext cx="3844476" cy="283154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শ্রেনিঃ ৭ম </a:t>
              </a:r>
            </a:p>
            <a:p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বিষয়ঃ বাংলা ১ম</a:t>
              </a:r>
            </a:p>
            <a:p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অধ্যায়ঃ ৫ম</a:t>
              </a:r>
            </a:p>
            <a:p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সময়ঃ ৫০ মিনিট </a:t>
              </a:r>
            </a:p>
            <a:p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362200" y="381000"/>
              <a:ext cx="3429000" cy="144655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sz="8800" dirty="0" smtClean="0"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084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52800" y="14038"/>
            <a:ext cx="500371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লাইব্রেরি</a:t>
            </a:r>
            <a:endParaRPr lang="en-US" sz="6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মোতাহার হোসেন চৌধুরী </a:t>
            </a:r>
            <a:endParaRPr lang="en-US" sz="3200" dirty="0"/>
          </a:p>
        </p:txBody>
      </p:sp>
      <p:grpSp>
        <p:nvGrpSpPr>
          <p:cNvPr id="4" name="Group 3"/>
          <p:cNvGrpSpPr/>
          <p:nvPr/>
        </p:nvGrpSpPr>
        <p:grpSpPr>
          <a:xfrm>
            <a:off x="108858" y="1859676"/>
            <a:ext cx="8991600" cy="4409564"/>
            <a:chOff x="152400" y="1859676"/>
            <a:chExt cx="8991600" cy="440956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1859676"/>
              <a:ext cx="3666657" cy="440956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9828" y="1859676"/>
              <a:ext cx="5254172" cy="4409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658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298483" y="1814945"/>
            <a:ext cx="2264117" cy="1804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888917" y="678873"/>
            <a:ext cx="6477000" cy="1530928"/>
            <a:chOff x="888917" y="678873"/>
            <a:chExt cx="6477000" cy="1530928"/>
          </a:xfrm>
        </p:grpSpPr>
        <p:sp>
          <p:nvSpPr>
            <p:cNvPr id="4" name="Rectangle 3"/>
            <p:cNvSpPr/>
            <p:nvPr/>
          </p:nvSpPr>
          <p:spPr>
            <a:xfrm>
              <a:off x="888917" y="678873"/>
              <a:ext cx="6477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জন্ম ১৯০৩ সালে নোয়াখালী জেলার কাঞ্চন পুরে জন্ম গ্রহণ করেন ।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 flipV="1">
              <a:off x="1752600" y="1148197"/>
              <a:ext cx="1905000" cy="106160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936059" y="1599327"/>
            <a:ext cx="2362426" cy="3444805"/>
            <a:chOff x="936059" y="1599327"/>
            <a:chExt cx="2362426" cy="3444805"/>
          </a:xfrm>
        </p:grpSpPr>
        <p:sp>
          <p:nvSpPr>
            <p:cNvPr id="5" name="Rectangle 4"/>
            <p:cNvSpPr/>
            <p:nvPr/>
          </p:nvSpPr>
          <p:spPr>
            <a:xfrm rot="18023095">
              <a:off x="-247735" y="2783121"/>
              <a:ext cx="3444805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মৃত্যু ১৯৫৬ সালে  তিনি পড়লো গমন করেন। </a:t>
              </a:r>
              <a:endParaRPr lang="en-US" sz="3200" dirty="0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1981200" y="2999255"/>
              <a:ext cx="1317285" cy="322475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562600" y="1065972"/>
            <a:ext cx="1891242" cy="2671362"/>
            <a:chOff x="5562600" y="1065972"/>
            <a:chExt cx="1891242" cy="2671362"/>
          </a:xfrm>
        </p:grpSpPr>
        <p:sp>
          <p:nvSpPr>
            <p:cNvPr id="6" name="Rectangle 5"/>
            <p:cNvSpPr/>
            <p:nvPr/>
          </p:nvSpPr>
          <p:spPr>
            <a:xfrm rot="2716206">
              <a:off x="5579552" y="1863044"/>
              <a:ext cx="267136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দুটি অনুবাদ গ্রন্থ হলো সুখ ও সভ্যতা  </a:t>
              </a:r>
              <a:endParaRPr lang="en-US" sz="3200" dirty="0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5562600" y="2401653"/>
              <a:ext cx="533400" cy="11294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362200" y="3619499"/>
            <a:ext cx="5003717" cy="1177041"/>
            <a:chOff x="2362200" y="3619499"/>
            <a:chExt cx="5003717" cy="1177041"/>
          </a:xfrm>
        </p:grpSpPr>
        <p:sp>
          <p:nvSpPr>
            <p:cNvPr id="2" name="Rectangle 1"/>
            <p:cNvSpPr/>
            <p:nvPr/>
          </p:nvSpPr>
          <p:spPr>
            <a:xfrm>
              <a:off x="2362200" y="4211765"/>
              <a:ext cx="500371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   মোতাহার হোসেন চৌধুরী</a:t>
              </a:r>
              <a:endParaRPr lang="en-US" sz="3200" dirty="0"/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H="1">
              <a:off x="4572234" y="3619499"/>
              <a:ext cx="1" cy="723901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9346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97531" y="387910"/>
            <a:ext cx="8181103" cy="3902915"/>
            <a:chOff x="997531" y="387910"/>
            <a:chExt cx="8181103" cy="3902915"/>
          </a:xfrm>
        </p:grpSpPr>
        <p:sp>
          <p:nvSpPr>
            <p:cNvPr id="2" name="TextBox 1"/>
            <p:cNvSpPr txBox="1"/>
            <p:nvPr/>
          </p:nvSpPr>
          <p:spPr>
            <a:xfrm>
              <a:off x="1316195" y="387910"/>
              <a:ext cx="47244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6600" dirty="0" smtClean="0">
                  <a:latin typeface="NikoshBAN" pitchFamily="2" charset="0"/>
                  <a:cs typeface="NikoshBAN" pitchFamily="2" charset="0"/>
                </a:rPr>
                <a:t>শিখনফল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77645" y="1406225"/>
              <a:ext cx="514695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শিক্ষার্থীরা---</a:t>
              </a:r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997531" y="2119744"/>
              <a:ext cx="8181103" cy="2171081"/>
              <a:chOff x="997531" y="2119744"/>
              <a:chExt cx="8181103" cy="2171081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1011391" y="2119744"/>
                <a:ext cx="6934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4000" dirty="0" smtClean="0">
                    <a:latin typeface="NikoshBAN" pitchFamily="2" charset="0"/>
                    <a:cs typeface="NikoshBAN" pitchFamily="2" charset="0"/>
                    <a:sym typeface="Wingdings 2"/>
                  </a:rPr>
                  <a:t>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  <a:sym typeface="Wingdings 2"/>
                  </a:rPr>
                  <a:t>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লাইব্রেরি সম্পর্কে বলতে পারবে।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997531" y="3706050"/>
                <a:ext cx="818110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Wingdings 2"/>
                  <a:buChar char="¹"/>
                </a:pP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সমাজ জীবনে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লাইব্রেরীর গুরুত্ব বিশ্লেষণ করতে পারবে।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046024" y="2788172"/>
                <a:ext cx="813261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 2"/>
                  <a:buChar char="¹"/>
                </a:pP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 ব্যক্তি গত 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জীবনে লাইব্রেরীর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প্রয়োজনীয়তা ব্যাখ্যা করতে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পারবে।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731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52400" y="7258"/>
            <a:ext cx="8991600" cy="3671888"/>
            <a:chOff x="152400" y="7258"/>
            <a:chExt cx="8991600" cy="367188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6800" y="7258"/>
              <a:ext cx="4267200" cy="367188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7258"/>
              <a:ext cx="4472213" cy="3671888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152400" y="3998688"/>
            <a:ext cx="8763000" cy="2623457"/>
            <a:chOff x="152400" y="3998688"/>
            <a:chExt cx="8763000" cy="262345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3998688"/>
              <a:ext cx="4343400" cy="251822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0" y="3998688"/>
              <a:ext cx="3886200" cy="2623457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2955471" y="362109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লাইব্রেরি থেকে বই পরছে ছাত্ররা। 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3086100" y="6516917"/>
            <a:ext cx="4076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লাইব্রেরিতে বিভিন্ন ধরনের বই আছে ।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1762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14822"/>
            <a:ext cx="693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  <a:sym typeface="Wingdings 2"/>
              </a:rPr>
              <a:t></a:t>
            </a:r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  <a:sym typeface="Wingdings 2"/>
              </a:rPr>
              <a:t>সামাজিক জীবনে লাইব্রেরীর ভুমিকা বর্ণনা কর।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 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3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2915" y="790358"/>
            <a:ext cx="381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93618" y="1877285"/>
            <a:ext cx="8097982" cy="2823358"/>
            <a:chOff x="893618" y="1877285"/>
            <a:chExt cx="8097982" cy="2823358"/>
          </a:xfrm>
        </p:grpSpPr>
        <p:sp>
          <p:nvSpPr>
            <p:cNvPr id="3" name="TextBox 2"/>
            <p:cNvSpPr txBox="1"/>
            <p:nvPr/>
          </p:nvSpPr>
          <p:spPr>
            <a:xfrm>
              <a:off x="921328" y="2600043"/>
              <a:ext cx="6934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000" dirty="0" smtClean="0">
                  <a:latin typeface="NikoshBAN" pitchFamily="2" charset="0"/>
                  <a:cs typeface="NikoshBAN" pitchFamily="2" charset="0"/>
                  <a:sym typeface="Wingdings 2"/>
                </a:rPr>
                <a:t>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  <a:sym typeface="Wingdings 2"/>
                </a:rPr>
                <a:t>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লাইব্রেরি বলতে কি বুঝ ?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93618" y="3377204"/>
              <a:ext cx="809798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Wingdings 2"/>
                <a:buChar char="³"/>
              </a:pP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 ব্যক্তিগত ও পারিবারিক লাইব্রেরী কি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ভাবে গড়ে  </a:t>
              </a:r>
            </a:p>
            <a:p>
              <a:r>
                <a:rPr lang="bn-BD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    ওঠে ?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07473" y="1877285"/>
              <a:ext cx="6934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000" dirty="0" smtClean="0">
                  <a:latin typeface="NikoshBAN" pitchFamily="2" charset="0"/>
                  <a:cs typeface="NikoshBAN" pitchFamily="2" charset="0"/>
                  <a:sym typeface="Wingdings 2"/>
                </a:rPr>
                <a:t>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  <a:sym typeface="Wingdings 2"/>
                </a:rPr>
                <a:t>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লাইব্রেরী কত প্রকার কি কি ?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761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2115" y="1267700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4840" y="2133600"/>
            <a:ext cx="8444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 2"/>
              <a:buChar char="#"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লাইব্রেরীর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ছবি অঙ্কন করে বই এর তালিকা তৈরী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কর।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83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160</Words>
  <Application>Microsoft Office PowerPoint</Application>
  <PresentationFormat>On-screen Show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144</cp:revision>
  <dcterms:created xsi:type="dcterms:W3CDTF">2013-05-15T08:56:57Z</dcterms:created>
  <dcterms:modified xsi:type="dcterms:W3CDTF">2013-05-20T09:11:27Z</dcterms:modified>
</cp:coreProperties>
</file>