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2" r:id="rId2"/>
    <p:sldId id="256" r:id="rId3"/>
    <p:sldId id="270" r:id="rId4"/>
    <p:sldId id="276" r:id="rId5"/>
    <p:sldId id="283" r:id="rId6"/>
    <p:sldId id="284" r:id="rId7"/>
    <p:sldId id="260" r:id="rId8"/>
    <p:sldId id="262" r:id="rId9"/>
    <p:sldId id="259" r:id="rId10"/>
    <p:sldId id="285" r:id="rId11"/>
    <p:sldId id="264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8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3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8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4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0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2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1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2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4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693432"/>
            <a:ext cx="7696200" cy="4038599"/>
          </a:xfr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Subtitle 2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696200" cy="1858962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নবম শ্রেনি</a:t>
            </a:r>
          </a:p>
          <a:p>
            <a:r>
              <a:rPr lang="bn-BD" sz="60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পদার্থ বিজ্ঞান</a:t>
            </a:r>
            <a:r>
              <a:rPr lang="en-US" sz="60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ক্লাসে -</a:t>
            </a:r>
            <a:endParaRPr lang="en-US" sz="60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80286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61490"/>
            <a:ext cx="1030224" cy="120111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736728" y="1828800"/>
            <a:ext cx="0" cy="3657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41676" y="5486400"/>
            <a:ext cx="16779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36728" y="1828800"/>
            <a:ext cx="10366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4114800" y="1981200"/>
            <a:ext cx="9906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7-Point Star 12"/>
          <p:cNvSpPr/>
          <p:nvPr/>
        </p:nvSpPr>
        <p:spPr>
          <a:xfrm>
            <a:off x="6019800" y="304800"/>
            <a:ext cx="2743200" cy="2209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981200" y="1828800"/>
            <a:ext cx="381000" cy="3657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3048000"/>
            <a:ext cx="687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</a:t>
            </a:r>
            <a:endParaRPr lang="en-US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4419600" y="4470737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</a:t>
            </a:r>
            <a:endParaRPr lang="en-US" sz="6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86200" y="5134302"/>
            <a:ext cx="4572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5983069"/>
            <a:ext cx="8991600" cy="6463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আনলে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সামর্থ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0208 -0.36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2222 L 0.10416 -0.0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61490"/>
            <a:ext cx="1030224" cy="120111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736728" y="1828800"/>
            <a:ext cx="0" cy="3657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41676" y="5486400"/>
            <a:ext cx="16779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36728" y="1828800"/>
            <a:ext cx="10366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4114800" y="1981200"/>
            <a:ext cx="9906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7-Point Star 12"/>
          <p:cNvSpPr/>
          <p:nvPr/>
        </p:nvSpPr>
        <p:spPr>
          <a:xfrm>
            <a:off x="5105400" y="304800"/>
            <a:ext cx="3886200" cy="2209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981200" y="1828800"/>
            <a:ext cx="381000" cy="3657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3048000"/>
            <a:ext cx="687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</a:t>
            </a:r>
            <a:endParaRPr lang="en-US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4419600" y="4470737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</a:t>
            </a:r>
            <a:endParaRPr lang="en-US" sz="6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86200" y="5134302"/>
            <a:ext cx="4572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05400" y="3200400"/>
            <a:ext cx="3505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g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5842337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53340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ওজন=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0208 -0.36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2222 L 0.10416 -0.0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2 0.18842 L -0.63298 0.743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55 -0.10301 L -0.16945 0.1969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23 0.02777 L -0.3309 0.416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 0.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4 0.19699 L 0.34723 0.0969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9 0.38333 L 0.17743 0.305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build="allAtOnce" animBg="1"/>
      <p:bldP spid="18" grpId="0" build="allAtOnce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গতিশক্তি,বিভব শক্তি,স্থিতিশক্তির বর্ণনা দাও। </a:t>
            </a:r>
          </a:p>
          <a:p>
            <a:pPr marL="0" indent="0">
              <a:buNone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খ) শক্তির সংরক্ষণশীলতার নীতিটি লিখ।</a:t>
            </a:r>
          </a:p>
          <a:p>
            <a:pPr marL="0" indent="0">
              <a:buNone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তোমার জানা শক্তির রূপান্তর গুলি লিখ।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n-BD" sz="7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শক্তির রূপান্তর গূলো বল।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খ) বিভব শক্তির সমিকরণ কি?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গ) শক্তির সংরক্ষণশীলতার নীতি বিবৃত কর।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n-BD" sz="6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সুমনের ভর ৫০ কেজি।সে তার বিদ্যালয়ে বার্ষিক ক্রীড়াপ্রতিযোগিতায় হাইজাম্প দিয়ে ১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‡</a:t>
            </a:r>
            <a:r>
              <a:rPr lang="bn-BD" sz="6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 মিটার লাফায়। সুমনের বিভব শক্তি বের কর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g=9.81m/s</a:t>
            </a:r>
            <a:r>
              <a:rPr lang="en-US" sz="6000" dirty="0" smtClean="0">
                <a:solidFill>
                  <a:srgbClr val="00B050"/>
                </a:solidFill>
                <a:latin typeface="Calibri"/>
                <a:cs typeface="Calibri"/>
              </a:rPr>
              <a:t>²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6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65809"/>
            <a:ext cx="4876800" cy="2215991"/>
          </a:xfrm>
          <a:prstGeom prst="rect">
            <a:avLst/>
          </a:prstGeom>
          <a:solidFill>
            <a:srgbClr val="002060"/>
          </a:solidFill>
          <a:ln w="1905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199"/>
            <a:ext cx="8458200" cy="44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37338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/>
                <a:cs typeface="NikoshBAN" pitchFamily="2" charset="0"/>
              </a:rPr>
              <a:t>মোঃ হেলাল উদ্দিন মোল্লা</a:t>
            </a:r>
            <a:br>
              <a:rPr lang="bn-BD" sz="4800" dirty="0">
                <a:solidFill>
                  <a:srgbClr val="00B050"/>
                </a:solidFill>
                <a:latin typeface="NikoshBAN"/>
                <a:cs typeface="NikoshBAN" pitchFamily="2" charset="0"/>
              </a:rPr>
            </a:br>
            <a:r>
              <a:rPr lang="bn-BD" sz="4800" dirty="0">
                <a:solidFill>
                  <a:srgbClr val="00B0F0"/>
                </a:solidFill>
                <a:latin typeface="NikoshBAN"/>
                <a:cs typeface="NikoshBAN" pitchFamily="2" charset="0"/>
              </a:rPr>
              <a:t>সিনিয়র শিক্ষক</a:t>
            </a:r>
            <a:r>
              <a:rPr lang="bn-BD" sz="4800" dirty="0">
                <a:solidFill>
                  <a:schemeClr val="accent4">
                    <a:lumMod val="75000"/>
                  </a:schemeClr>
                </a:solidFill>
                <a:latin typeface="NikoshBAN"/>
                <a:cs typeface="NikoshBAN" pitchFamily="2" charset="0"/>
              </a:rPr>
              <a:t/>
            </a:r>
            <a:br>
              <a:rPr lang="bn-BD" sz="4800" dirty="0">
                <a:solidFill>
                  <a:schemeClr val="accent4">
                    <a:lumMod val="75000"/>
                  </a:schemeClr>
                </a:solidFill>
                <a:latin typeface="NikoshBAN"/>
                <a:cs typeface="NikoshBAN" pitchFamily="2" charset="0"/>
              </a:rPr>
            </a:br>
            <a:r>
              <a:rPr lang="bn-BD" sz="4800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শহীদ </a:t>
            </a:r>
            <a:r>
              <a:rPr lang="bn-BD" sz="48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স্মৃতি </a:t>
            </a:r>
            <a:r>
              <a:rPr lang="bn-BD" sz="4800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উচ্চ </a:t>
            </a:r>
            <a:r>
              <a:rPr lang="bn-BD" sz="48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বিদ্যালয়,টংগী।</a:t>
            </a:r>
            <a:br>
              <a:rPr lang="bn-BD" sz="48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</a:br>
            <a:r>
              <a:rPr lang="bn-BD" sz="4800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মোবাঃ ০১৭১১৫১০২২০</a:t>
            </a:r>
            <a:r>
              <a:rPr lang="bn-BD" sz="48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/>
            </a:r>
            <a:br>
              <a:rPr lang="bn-BD" sz="48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</a:br>
            <a:r>
              <a:rPr lang="en-US" sz="4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uadv.helal@yahoo.com</a:t>
            </a:r>
            <a:endParaRPr lang="en-US" sz="4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0"/>
            <a:ext cx="4518794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3657600" cy="2819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952996" y="1676400"/>
            <a:ext cx="4087187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676398"/>
            <a:ext cx="4495800" cy="1981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200561"/>
            <a:ext cx="510540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81000" y="1752600"/>
            <a:ext cx="8229600" cy="1371600"/>
          </a:xfrm>
          <a:ln w="285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ন্ন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নাম বলতে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সংরক্ষ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শীলতার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ওজন কি তা বলতে পারবে।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প্রতিপাদন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সমাস্যার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04800"/>
            <a:ext cx="56388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7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7" b="52016"/>
          <a:stretch/>
        </p:blipFill>
        <p:spPr>
          <a:xfrm>
            <a:off x="304800" y="533400"/>
            <a:ext cx="88392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990600"/>
            <a:ext cx="16002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838200"/>
            <a:ext cx="1524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যান্ত্রিক শক্তি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191000"/>
            <a:ext cx="12192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 flipV="1">
            <a:off x="2468879" y="5562600"/>
            <a:ext cx="198120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3886200"/>
            <a:ext cx="1249679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শব্দ শক্তি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6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1" b="31318"/>
          <a:stretch/>
        </p:blipFill>
        <p:spPr>
          <a:xfrm>
            <a:off x="304800" y="152401"/>
            <a:ext cx="8839200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1371600"/>
            <a:ext cx="14478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609600"/>
            <a:ext cx="16002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962400"/>
            <a:ext cx="14478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3124200"/>
            <a:ext cx="1600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বিদ্যূত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3800" y="4191000"/>
            <a:ext cx="381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3200" y="4267200"/>
            <a:ext cx="990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6096000"/>
            <a:ext cx="84582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61490"/>
            <a:ext cx="1030224" cy="120111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2736728" y="1981200"/>
            <a:ext cx="6472" cy="3505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41676" y="5486400"/>
            <a:ext cx="16779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36728" y="1981200"/>
            <a:ext cx="1225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83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87000" decel="13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8 -0.35671 C 0.00017 -0.35671 0.00208 -0.27616 0.00208 -0.17546 C 0.00208 -0.07616 0.00017 0.00579 -0.00208 0.00579 C -0.00434 0.00579 -0.00625 -0.07616 -0.00625 -0.17546 C -0.00625 -0.27616 -0.00434 -0.35671 -0.00208 -0.35671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736728" y="1828800"/>
            <a:ext cx="0" cy="350520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36728" y="1828800"/>
            <a:ext cx="1036696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86200"/>
            <a:ext cx="1390000" cy="1500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743200" y="5334000"/>
            <a:ext cx="1677924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43600" y="4267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21124" y="4636200"/>
            <a:ext cx="83667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5750" y="5943600"/>
            <a:ext cx="794005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স্থিতির জন্য কাজ করার সামর্থ = স্থিতিশক্তি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0185 L 0.0625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51890"/>
            <a:ext cx="1030224" cy="120111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743200" y="1066800"/>
            <a:ext cx="0" cy="3886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43200" y="4876800"/>
            <a:ext cx="1828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43200" y="1066800"/>
            <a:ext cx="1371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Arrow 1"/>
          <p:cNvSpPr/>
          <p:nvPr/>
        </p:nvSpPr>
        <p:spPr>
          <a:xfrm rot="19756227">
            <a:off x="4284742" y="3435243"/>
            <a:ext cx="1461692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5783759"/>
            <a:ext cx="8458200" cy="769441"/>
          </a:xfrm>
          <a:prstGeom prst="rect">
            <a:avLst/>
          </a:prstGeom>
          <a:solidFill>
            <a:srgbClr val="7030A0"/>
          </a:solidFill>
          <a:ln w="57150"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সামর্থ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গতিশক্তি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37894 L -0.00625 -0.37894 L -0.00625 -0.00116 L 0.00208 -0.00116 L 0.00208 -0.37894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8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39 -0.37893 L -0.00677 -0.37893 L -0.00677 -0.00116 L 0.00139 -0.00116 L 0.00139 -0.37893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198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নবম শ্রেনি পদার্থ বিজ্ঞান ক্লাসে -</vt:lpstr>
      <vt:lpstr>মোঃ হেলাল উদ্দিন মোল্লা সিনিয়র শিক্ষক শহীদ স্মৃতি উচ্চ বিদ্যালয়,টংগী। মোবাঃ ০১৭১১৫১০২২০ uadv.helal@yahoo.com</vt:lpstr>
      <vt:lpstr>PowerPoint Presentation</vt:lpstr>
      <vt:lpstr>এই পাঠশেষে শিক্ষার্থীরা-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মূল্যায়ণ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179</cp:revision>
  <dcterms:created xsi:type="dcterms:W3CDTF">2006-08-16T00:00:00Z</dcterms:created>
  <dcterms:modified xsi:type="dcterms:W3CDTF">2013-01-17T05:10:54Z</dcterms:modified>
</cp:coreProperties>
</file>