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3" r:id="rId7"/>
    <p:sldId id="264" r:id="rId8"/>
    <p:sldId id="273" r:id="rId9"/>
    <p:sldId id="267" r:id="rId10"/>
    <p:sldId id="269" r:id="rId11"/>
    <p:sldId id="265" r:id="rId12"/>
    <p:sldId id="262" r:id="rId13"/>
    <p:sldId id="274" r:id="rId14"/>
    <p:sldId id="266" r:id="rId15"/>
    <p:sldId id="268" r:id="rId16"/>
    <p:sldId id="270" r:id="rId17"/>
    <p:sldId id="261" r:id="rId18"/>
    <p:sldId id="271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6" autoAdjust="0"/>
    <p:restoredTop sz="94660"/>
  </p:normalViewPr>
  <p:slideViewPr>
    <p:cSldViewPr>
      <p:cViewPr varScale="1">
        <p:scale>
          <a:sx n="65" d="100"/>
          <a:sy n="65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2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2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23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98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24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24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6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41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16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48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72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398AE-964B-441E-A779-914CE0765626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DB45F-DD2B-4F5B-8067-6C07B579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0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52400"/>
            <a:ext cx="3276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মিশ্র পদার্থ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828800"/>
            <a:ext cx="82296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যেখানে একের অধিক পদার্থ বিদ্যমান সেটি হলো মিশ্র পদার্থ।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48" y="3048000"/>
            <a:ext cx="8214852" cy="3810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4267200" y="1066800"/>
            <a:ext cx="0" cy="7620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58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486400" y="34904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7307826" y="216801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393426" y="21827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400800" y="31463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393426" y="125361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486400" y="128802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479026" y="220242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307826" y="125361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315200" y="33921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229600" y="3048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229600" y="117987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229600" y="211885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5" t="37260" b="4469"/>
          <a:stretch/>
        </p:blipFill>
        <p:spPr>
          <a:xfrm>
            <a:off x="38100" y="599768"/>
            <a:ext cx="3429000" cy="2418734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3486765" y="2118850"/>
            <a:ext cx="1524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1" t="16129" r="11259" b="19208"/>
          <a:stretch/>
        </p:blipFill>
        <p:spPr>
          <a:xfrm>
            <a:off x="56534" y="3601064"/>
            <a:ext cx="3524865" cy="27432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81000" y="3047998"/>
            <a:ext cx="1981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লোহা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2000" y="6344264"/>
            <a:ext cx="1981200" cy="513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তামা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354097" y="355190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7283245" y="354207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8229600" y="356173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197645" y="448350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6324600" y="445647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393426" y="53831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7315200" y="53831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7268497" y="445647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8197645" y="542986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cu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9" name="Straight Arrow Connector 38"/>
          <p:cNvCxnSpPr>
            <a:stCxn id="25" idx="3"/>
          </p:cNvCxnSpPr>
          <p:nvPr/>
        </p:nvCxnSpPr>
        <p:spPr>
          <a:xfrm>
            <a:off x="3581399" y="4972664"/>
            <a:ext cx="2514601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600200" y="0"/>
            <a:ext cx="1866900" cy="599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অনুর গঠন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44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3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14400"/>
            <a:ext cx="830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চল আমরা একটি ভিডিও দেখি...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2968338"/>
              </p:ext>
            </p:extLst>
          </p:nvPr>
        </p:nvGraphicFramePr>
        <p:xfrm>
          <a:off x="3384550" y="3086100"/>
          <a:ext cx="23749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ackager Shell Object" showAsIcon="1" r:id="rId3" imgW="2375280" imgH="685800" progId="Package">
                  <p:embed/>
                </p:oleObj>
              </mc:Choice>
              <mc:Fallback>
                <p:oleObj name="Packager Shell Object" showAsIcon="1" r:id="rId3" imgW="237528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84550" y="3086100"/>
                        <a:ext cx="23749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89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" y="0"/>
            <a:ext cx="9141542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0" y="457200"/>
            <a:ext cx="1961534" cy="14465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পরমাণুর গঠন</a:t>
            </a:r>
            <a:endParaRPr lang="en-US" sz="44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3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280016" cy="23574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8400"/>
            <a:ext cx="3280016" cy="20852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78" y="4470759"/>
            <a:ext cx="3223522" cy="23171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0"/>
            <a:ext cx="2743201" cy="5257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89871" y="5964494"/>
            <a:ext cx="3657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NaCl</a:t>
            </a:r>
            <a:r>
              <a:rPr lang="en-US" sz="4400" dirty="0" smtClean="0"/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এর গঠন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328219" y="2438400"/>
            <a:ext cx="762000" cy="6096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24284" y="2394768"/>
            <a:ext cx="914400" cy="76200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Plus 9"/>
          <p:cNvSpPr/>
          <p:nvPr/>
        </p:nvSpPr>
        <p:spPr>
          <a:xfrm>
            <a:off x="4065639" y="2318569"/>
            <a:ext cx="914400" cy="91440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45" cy="685358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828800" y="76200"/>
            <a:ext cx="4572000" cy="1219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81200"/>
            <a:ext cx="8534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itchFamily="34" charset="0"/>
              <a:buChar char="•"/>
            </a:pPr>
            <a:r>
              <a:rPr lang="bn-BD" sz="5400" dirty="0">
                <a:latin typeface="NikoshBAN" pitchFamily="2" charset="0"/>
                <a:cs typeface="NikoshBAN" pitchFamily="2" charset="0"/>
              </a:rPr>
              <a:t>লবণ ও কয়লার মধ্যে কোনটি মৌলিক ও কোনটি যৌগিক  পদার্থ তা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বিশ্লেষণ 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কর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4267200"/>
            <a:ext cx="678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H2O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এর গঠন</a:t>
            </a:r>
            <a:r>
              <a:rPr lang="bn-BD" sz="5400" dirty="0" smtClean="0">
                <a:latin typeface="Times New Roman" pitchFamily="18" charset="0"/>
                <a:cs typeface="NikoshBAN" pitchFamily="2" charset="0"/>
              </a:rPr>
              <a:t> চিত্র আঁক</a:t>
            </a:r>
            <a:endParaRPr lang="bn-BD" sz="54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92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743200" y="228600"/>
            <a:ext cx="41148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057400"/>
            <a:ext cx="77724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মৌলিক,যৌগিক ও মিশ্র পদার্থ কী?</a:t>
            </a:r>
          </a:p>
          <a:p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অণু ও পরমাণুর মধ্যে পার্থক্য কর</a:t>
            </a:r>
          </a:p>
          <a:p>
            <a:endParaRPr lang="bn-BD" sz="4000" dirty="0" smtClean="0"/>
          </a:p>
        </p:txBody>
      </p:sp>
    </p:spTree>
    <p:extLst>
      <p:ext uri="{BB962C8B-B14F-4D97-AF65-F5344CB8AC3E}">
        <p14:creationId xmlns:p14="http://schemas.microsoft.com/office/powerpoint/2010/main" val="215508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62200" y="609600"/>
            <a:ext cx="43434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5626" y="2514600"/>
            <a:ext cx="73987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itchFamily="34" charset="0"/>
              <a:buChar char="•"/>
            </a:pP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কী যৌগিক পদার্থ?কেন ব্যাখ্যা কর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53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7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0"/>
          <a:stretch/>
        </p:blipFill>
        <p:spPr>
          <a:xfrm>
            <a:off x="0" y="0"/>
            <a:ext cx="9126414" cy="68712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9200" y="1066800"/>
            <a:ext cx="6858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latin typeface="NikoshBAN" pitchFamily="2" charset="0"/>
                <a:cs typeface="NikoshBAN" pitchFamily="2" charset="0"/>
              </a:rPr>
              <a:t>রাবেয়া আক্তার (প্রভাষক)</a:t>
            </a:r>
          </a:p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মনিজা রহমান গার্লস স্কুল এন্ড কলেজ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3810000"/>
            <a:ext cx="2438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সপ্তম শ্রেনি</a:t>
            </a:r>
          </a:p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বিজ্ঞান</a:t>
            </a:r>
          </a:p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ষষ্ঠ অধ্যায়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89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39"/>
            <a:ext cx="9144000" cy="684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7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955"/>
            <a:ext cx="9144000" cy="683209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914400" y="1295400"/>
            <a:ext cx="7315200" cy="381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পদার্থের গঠন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457200"/>
            <a:ext cx="525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9600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2133600"/>
            <a:ext cx="75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শিক্ষার্থীরা...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30480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পদার্থের গঠন ব্যাখ্যা করতে পারবে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3886200"/>
            <a:ext cx="8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§"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অণু ও পরমাণুর মধ্যে পার্থক্য করতে পারবে</a:t>
            </a:r>
          </a:p>
          <a:p>
            <a:pPr marL="685800" indent="-685800">
              <a:buFont typeface="Wingdings" pitchFamily="2" charset="2"/>
              <a:buChar char="§"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মৌলিক,যৌগিক ও মিশ্র  পদার্থ সনাক্ত করতে পারবে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05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7543800" y="6307943"/>
            <a:ext cx="1544892" cy="500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পানি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0055" y="6327610"/>
            <a:ext cx="1733550" cy="500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লোহা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315200" y="2751935"/>
            <a:ext cx="1667796" cy="4909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লবণ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2740665"/>
            <a:ext cx="1361768" cy="4909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চক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10000" cy="2667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260008" y="2751935"/>
            <a:ext cx="2705100" cy="9818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পদার্থ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0"/>
            <a:ext cx="4038600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3800"/>
            <a:ext cx="3810000" cy="2574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9" y="3733799"/>
            <a:ext cx="4038601" cy="257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7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2999299" y="17206"/>
            <a:ext cx="29718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পদার্থ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1610032"/>
            <a:ext cx="2362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মৌলিক পদার্থ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76600" y="1610032"/>
            <a:ext cx="2362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যৌগিক পদার্থ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64594" y="1610032"/>
            <a:ext cx="2362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মিশ্র পদার্থ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726885"/>
            <a:ext cx="2417199" cy="22574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3733800"/>
            <a:ext cx="2552700" cy="22574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181" y="3733799"/>
            <a:ext cx="2358513" cy="2257425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1318751" y="2600632"/>
            <a:ext cx="0" cy="105696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964743" y="2600632"/>
            <a:ext cx="0" cy="105696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343400" y="2676832"/>
            <a:ext cx="0" cy="105696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28600" y="6248400"/>
            <a:ext cx="1905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কার্বন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695700" y="6135329"/>
            <a:ext cx="152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লবণ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934200" y="6096000"/>
            <a:ext cx="2057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লবণ পানি</a:t>
            </a:r>
            <a:endParaRPr lang="en-US" dirty="0"/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2133600" y="855406"/>
            <a:ext cx="1752600" cy="66859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343400" y="855406"/>
            <a:ext cx="0" cy="75462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410200" y="855406"/>
            <a:ext cx="1905000" cy="66859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09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22903"/>
            <a:ext cx="2743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মৌলিক পদার্থ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85800" y="22147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4" name="Oval 3"/>
          <p:cNvSpPr/>
          <p:nvPr/>
        </p:nvSpPr>
        <p:spPr>
          <a:xfrm>
            <a:off x="3276600" y="220242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477000" y="1981200"/>
            <a:ext cx="1676400" cy="14477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H</a:t>
            </a:r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800600" y="2705099"/>
            <a:ext cx="13716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81000" y="3810000"/>
            <a:ext cx="1905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হাইড্রোজেন পরমাণু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77000" y="3810000"/>
            <a:ext cx="1905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হাইড্রোজেন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অণু</a:t>
            </a:r>
            <a:endParaRPr lang="en-US" sz="3600" dirty="0"/>
          </a:p>
        </p:txBody>
      </p:sp>
      <p:sp>
        <p:nvSpPr>
          <p:cNvPr id="11" name="Rectangle 10"/>
          <p:cNvSpPr/>
          <p:nvPr/>
        </p:nvSpPr>
        <p:spPr>
          <a:xfrm>
            <a:off x="2954594" y="3779274"/>
            <a:ext cx="1905000" cy="1326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হাইড্রোজেন পরমাণু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9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28333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962400" y="108155"/>
            <a:ext cx="28194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যৌগিক পদার্থ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823577"/>
            <a:ext cx="38100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955"/>
            <a:ext cx="3352799" cy="250169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5186" y="3023727"/>
            <a:ext cx="1981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সোডিয়াম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9934" y="6270522"/>
            <a:ext cx="188287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ক্লোরিন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352799" y="1823577"/>
            <a:ext cx="1600201" cy="995823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352799" y="3657600"/>
            <a:ext cx="1600201" cy="11430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105400" y="4879565"/>
            <a:ext cx="3810000" cy="1304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লবণ(সোডিয়াম ক্লোরাইড)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NaCl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574640"/>
            <a:ext cx="3352798" cy="26098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666" y="3657600"/>
            <a:ext cx="970934" cy="609600"/>
          </a:xfrm>
          <a:prstGeom prst="rect">
            <a:avLst/>
          </a:prstGeom>
          <a:solidFill>
            <a:schemeClr val="bg2"/>
          </a:solidFill>
          <a:ln w="762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13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171</Words>
  <Application>Microsoft Office PowerPoint</Application>
  <PresentationFormat>On-screen Show (4:3)</PresentationFormat>
  <Paragraphs>76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48</cp:revision>
  <dcterms:created xsi:type="dcterms:W3CDTF">2013-02-06T05:49:05Z</dcterms:created>
  <dcterms:modified xsi:type="dcterms:W3CDTF">2013-02-11T06:51:25Z</dcterms:modified>
</cp:coreProperties>
</file>