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84" r:id="rId6"/>
    <p:sldId id="262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8" r:id="rId15"/>
    <p:sldId id="289" r:id="rId16"/>
    <p:sldId id="290" r:id="rId17"/>
    <p:sldId id="285" r:id="rId18"/>
    <p:sldId id="267" r:id="rId19"/>
    <p:sldId id="286" r:id="rId20"/>
    <p:sldId id="291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9" autoAdjust="0"/>
    <p:restoredTop sz="93011" autoAdjust="0"/>
  </p:normalViewPr>
  <p:slideViewPr>
    <p:cSldViewPr>
      <p:cViewPr varScale="1">
        <p:scale>
          <a:sx n="68" d="100"/>
          <a:sy n="68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DC12-AD05-4789-9AA1-59B44268FF83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86BB5-E686-41E6-9723-409FA57C1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86BB5-E686-41E6-9723-409FA57C19F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7450"/>
            <a:ext cx="87630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28575">
            <a:solidFill>
              <a:srgbClr val="92D050"/>
            </a:solidFill>
          </a:ln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bn-BD" sz="8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8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Hearts-and-Roses-roses-13171781-120-12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676400"/>
            <a:ext cx="8763000" cy="4953000"/>
          </a:xfrm>
          <a:prstGeom prst="rect">
            <a:avLst/>
          </a:prstGeom>
          <a:ln w="19050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1295400"/>
            <a:ext cx="2194560" cy="1457187"/>
          </a:xfrm>
          <a:prstGeom prst="rect">
            <a:avLst/>
          </a:prstGeom>
        </p:spPr>
      </p:pic>
      <p:pic>
        <p:nvPicPr>
          <p:cNvPr id="4" name="Picture 3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25040" y="1295400"/>
            <a:ext cx="2194560" cy="145718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6200" y="1295400"/>
            <a:ext cx="4343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u="sng"/>
          </a:p>
        </p:txBody>
      </p:sp>
      <p:pic>
        <p:nvPicPr>
          <p:cNvPr id="19" name="Picture 18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295400"/>
            <a:ext cx="2194560" cy="1457187"/>
          </a:xfrm>
          <a:prstGeom prst="rect">
            <a:avLst/>
          </a:prstGeom>
        </p:spPr>
      </p:pic>
      <p:pic>
        <p:nvPicPr>
          <p:cNvPr id="20" name="Picture 19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20840" y="1295400"/>
            <a:ext cx="2194560" cy="1457187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4572000" y="1295400"/>
            <a:ext cx="4343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2886213"/>
            <a:ext cx="2194560" cy="1457187"/>
          </a:xfrm>
          <a:prstGeom prst="rect">
            <a:avLst/>
          </a:prstGeom>
        </p:spPr>
      </p:pic>
      <p:pic>
        <p:nvPicPr>
          <p:cNvPr id="24" name="Picture 23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25040" y="2886213"/>
            <a:ext cx="2194560" cy="1457187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76200" y="2886213"/>
            <a:ext cx="4343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895600"/>
            <a:ext cx="2194560" cy="1457187"/>
          </a:xfrm>
          <a:prstGeom prst="rect">
            <a:avLst/>
          </a:prstGeom>
        </p:spPr>
      </p:pic>
      <p:pic>
        <p:nvPicPr>
          <p:cNvPr id="27" name="Picture 26" descr="A-rose-is-a-rose-roses-20581060-500-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20840" y="2895600"/>
            <a:ext cx="2194560" cy="1457187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4572000" y="2895600"/>
            <a:ext cx="4343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260272" y="48768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08205" y="4876800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6738" y="4953000"/>
            <a:ext cx="609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43293" y="4953000"/>
            <a:ext cx="6335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Arial"/>
                <a:cs typeface="Arial"/>
              </a:rPr>
              <a:t>꞊</a:t>
            </a:r>
            <a:endParaRPr lang="en-US" sz="8000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0" y="4848761"/>
            <a:ext cx="7088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6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6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6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6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6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6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5" grpId="0" animBg="1"/>
      <p:bldP spid="28" grpId="0" animBg="1"/>
      <p:bldP spid="29" grpId="0"/>
      <p:bldP spid="30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ack f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" y="857250"/>
            <a:ext cx="1645920" cy="1234440"/>
          </a:xfrm>
          <a:prstGeom prst="rect">
            <a:avLst/>
          </a:prstGeom>
        </p:spPr>
      </p:pic>
      <p:pic>
        <p:nvPicPr>
          <p:cNvPr id="3" name="Picture 2" descr="jack f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35480" y="838200"/>
            <a:ext cx="1645920" cy="1234440"/>
          </a:xfrm>
          <a:prstGeom prst="rect">
            <a:avLst/>
          </a:prstGeom>
        </p:spPr>
      </p:pic>
      <p:pic>
        <p:nvPicPr>
          <p:cNvPr id="4" name="Picture 3" descr="jack f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88080" y="838200"/>
            <a:ext cx="1645920" cy="1234440"/>
          </a:xfrm>
          <a:prstGeom prst="rect">
            <a:avLst/>
          </a:prstGeom>
        </p:spPr>
      </p:pic>
      <p:pic>
        <p:nvPicPr>
          <p:cNvPr id="5" name="Picture 4" descr="jack f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16880" y="838200"/>
            <a:ext cx="1645920" cy="1234440"/>
          </a:xfrm>
          <a:prstGeom prst="rect">
            <a:avLst/>
          </a:prstGeom>
        </p:spPr>
      </p:pic>
      <p:pic>
        <p:nvPicPr>
          <p:cNvPr id="6" name="Picture 5" descr="jack f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45680" y="838200"/>
            <a:ext cx="1645920" cy="12344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28194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2895600"/>
            <a:ext cx="6960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×</a:t>
            </a:r>
            <a:endParaRPr lang="en-US" sz="8000" dirty="0"/>
          </a:p>
        </p:txBody>
      </p:sp>
      <p:sp>
        <p:nvSpPr>
          <p:cNvPr id="10" name="TextBox 9"/>
          <p:cNvSpPr txBox="1"/>
          <p:nvPr/>
        </p:nvSpPr>
        <p:spPr>
          <a:xfrm>
            <a:off x="2895600" y="2895600"/>
            <a:ext cx="6655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3400" y="3019961"/>
            <a:ext cx="6335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Arial"/>
                <a:cs typeface="Arial"/>
              </a:rPr>
              <a:t>꞊</a:t>
            </a:r>
            <a:endParaRPr lang="en-US" sz="8000" dirty="0"/>
          </a:p>
        </p:txBody>
      </p:sp>
      <p:sp>
        <p:nvSpPr>
          <p:cNvPr id="12" name="TextBox 11"/>
          <p:cNvSpPr txBox="1"/>
          <p:nvPr/>
        </p:nvSpPr>
        <p:spPr>
          <a:xfrm>
            <a:off x="5644091" y="2943761"/>
            <a:ext cx="10615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5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8000"/>
                            </p:stCondLst>
                            <p:childTnLst>
                              <p:par>
                                <p:cTn id="6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609600"/>
            <a:ext cx="1447800" cy="1371600"/>
          </a:xfrm>
          <a:prstGeom prst="rect">
            <a:avLst/>
          </a:prstGeom>
        </p:spPr>
      </p:pic>
      <p:pic>
        <p:nvPicPr>
          <p:cNvPr id="24" name="Picture 23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609600"/>
            <a:ext cx="1447800" cy="13716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6096000" y="6096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609600"/>
            <a:ext cx="1447800" cy="1371600"/>
          </a:xfrm>
          <a:prstGeom prst="rect">
            <a:avLst/>
          </a:prstGeom>
        </p:spPr>
      </p:pic>
      <p:pic>
        <p:nvPicPr>
          <p:cNvPr id="27" name="Picture 26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609600"/>
            <a:ext cx="1447800" cy="1371600"/>
          </a:xfrm>
          <a:prstGeom prst="rect">
            <a:avLst/>
          </a:prstGeom>
        </p:spPr>
      </p:pic>
      <p:pic>
        <p:nvPicPr>
          <p:cNvPr id="32" name="Picture 31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2743200"/>
            <a:ext cx="1447800" cy="1371600"/>
          </a:xfrm>
          <a:prstGeom prst="rect">
            <a:avLst/>
          </a:prstGeom>
        </p:spPr>
      </p:pic>
      <p:pic>
        <p:nvPicPr>
          <p:cNvPr id="33" name="Picture 32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743200"/>
            <a:ext cx="1447800" cy="13716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76200" y="27432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2743200"/>
            <a:ext cx="1447800" cy="1371600"/>
          </a:xfrm>
          <a:prstGeom prst="rect">
            <a:avLst/>
          </a:prstGeom>
        </p:spPr>
      </p:pic>
      <p:pic>
        <p:nvPicPr>
          <p:cNvPr id="36" name="Picture 35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2743200"/>
            <a:ext cx="1447800" cy="1371600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3048000" y="27432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609600"/>
            <a:ext cx="1447800" cy="1371600"/>
          </a:xfrm>
          <a:prstGeom prst="rect">
            <a:avLst/>
          </a:prstGeom>
        </p:spPr>
      </p:pic>
      <p:pic>
        <p:nvPicPr>
          <p:cNvPr id="46" name="Picture 45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609600"/>
            <a:ext cx="1447800" cy="1371600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152400" y="6096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2743200"/>
            <a:ext cx="1447800" cy="1371600"/>
          </a:xfrm>
          <a:prstGeom prst="rect">
            <a:avLst/>
          </a:prstGeom>
        </p:spPr>
      </p:pic>
      <p:pic>
        <p:nvPicPr>
          <p:cNvPr id="54" name="Picture 53" descr="bird-wallpaper-1920x1080-1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2743200"/>
            <a:ext cx="1447800" cy="1371600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019800" y="27432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43000" y="4543961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4620161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05934" y="4696361"/>
            <a:ext cx="7184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04425" y="4648200"/>
            <a:ext cx="5629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꞊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15709" y="4648200"/>
            <a:ext cx="10518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24200" y="6096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6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6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6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6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6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6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4" grpId="0" animBg="1"/>
      <p:bldP spid="37" grpId="0" animBg="1"/>
      <p:bldP spid="47" grpId="0" animBg="1"/>
      <p:bldP spid="55" grpId="0" animBg="1"/>
      <p:bldP spid="20" grpId="0"/>
      <p:bldP spid="21" grpId="0"/>
      <p:bldP spid="29" grpId="0"/>
      <p:bldP spid="30" grpId="0"/>
      <p:bldP spid="31" grpId="0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143000"/>
            <a:ext cx="1920242" cy="1308168"/>
          </a:xfrm>
          <a:prstGeom prst="rect">
            <a:avLst/>
          </a:prstGeom>
        </p:spPr>
      </p:pic>
      <p:pic>
        <p:nvPicPr>
          <p:cNvPr id="3" name="Picture 2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4560" y="1143000"/>
            <a:ext cx="1920240" cy="1308167"/>
          </a:xfrm>
          <a:prstGeom prst="rect">
            <a:avLst/>
          </a:prstGeom>
        </p:spPr>
      </p:pic>
      <p:pic>
        <p:nvPicPr>
          <p:cNvPr id="4" name="Picture 3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75760" y="1143000"/>
            <a:ext cx="1920240" cy="1308167"/>
          </a:xfrm>
          <a:prstGeom prst="rect">
            <a:avLst/>
          </a:prstGeom>
        </p:spPr>
      </p:pic>
      <p:pic>
        <p:nvPicPr>
          <p:cNvPr id="5" name="Picture 4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1143000"/>
            <a:ext cx="1920240" cy="1308167"/>
          </a:xfrm>
          <a:prstGeom prst="rect">
            <a:avLst/>
          </a:prstGeom>
        </p:spPr>
      </p:pic>
      <p:pic>
        <p:nvPicPr>
          <p:cNvPr id="6" name="Picture 5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75760" y="2514600"/>
            <a:ext cx="1920240" cy="1308167"/>
          </a:xfrm>
          <a:prstGeom prst="rect">
            <a:avLst/>
          </a:prstGeom>
        </p:spPr>
      </p:pic>
      <p:pic>
        <p:nvPicPr>
          <p:cNvPr id="7" name="Picture 6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" y="2514600"/>
            <a:ext cx="1920240" cy="1308167"/>
          </a:xfrm>
          <a:prstGeom prst="rect">
            <a:avLst/>
          </a:prstGeom>
        </p:spPr>
      </p:pic>
      <p:pic>
        <p:nvPicPr>
          <p:cNvPr id="8" name="Picture 7" descr="go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4560" y="2514600"/>
            <a:ext cx="1920240" cy="13081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41910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0" y="4267200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40114" y="4391561"/>
            <a:ext cx="6222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8625" y="4343400"/>
            <a:ext cx="5629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꞊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88975" y="4343400"/>
            <a:ext cx="101662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১৪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6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853440"/>
            <a:ext cx="1097280" cy="1097280"/>
          </a:xfrm>
          <a:prstGeom prst="rect">
            <a:avLst/>
          </a:prstGeom>
        </p:spPr>
      </p:pic>
      <p:pic>
        <p:nvPicPr>
          <p:cNvPr id="3" name="Picture 2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73480" y="853440"/>
            <a:ext cx="1097280" cy="1097280"/>
          </a:xfrm>
          <a:prstGeom prst="rect">
            <a:avLst/>
          </a:prstGeom>
        </p:spPr>
      </p:pic>
      <p:pic>
        <p:nvPicPr>
          <p:cNvPr id="4" name="Picture 3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883920"/>
            <a:ext cx="1097280" cy="1097280"/>
          </a:xfrm>
          <a:prstGeom prst="rect">
            <a:avLst/>
          </a:prstGeom>
        </p:spPr>
      </p:pic>
      <p:pic>
        <p:nvPicPr>
          <p:cNvPr id="5" name="Picture 4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883920"/>
            <a:ext cx="1097280" cy="1097280"/>
          </a:xfrm>
          <a:prstGeom prst="rect">
            <a:avLst/>
          </a:prstGeom>
        </p:spPr>
      </p:pic>
      <p:pic>
        <p:nvPicPr>
          <p:cNvPr id="6" name="Picture 5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17720" y="883920"/>
            <a:ext cx="1097280" cy="1097280"/>
          </a:xfrm>
          <a:prstGeom prst="rect">
            <a:avLst/>
          </a:prstGeom>
        </p:spPr>
      </p:pic>
      <p:pic>
        <p:nvPicPr>
          <p:cNvPr id="7" name="Picture 6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84520" y="883920"/>
            <a:ext cx="1097280" cy="1097280"/>
          </a:xfrm>
          <a:prstGeom prst="rect">
            <a:avLst/>
          </a:prstGeom>
        </p:spPr>
      </p:pic>
      <p:pic>
        <p:nvPicPr>
          <p:cNvPr id="8" name="Picture 7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03720" y="883920"/>
            <a:ext cx="1097280" cy="1097280"/>
          </a:xfrm>
          <a:prstGeom prst="rect">
            <a:avLst/>
          </a:prstGeom>
        </p:spPr>
      </p:pic>
      <p:pic>
        <p:nvPicPr>
          <p:cNvPr id="9" name="Picture 8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70520" y="883920"/>
            <a:ext cx="1097280" cy="1097280"/>
          </a:xfrm>
          <a:prstGeom prst="rect">
            <a:avLst/>
          </a:prstGeom>
        </p:spPr>
      </p:pic>
      <p:pic>
        <p:nvPicPr>
          <p:cNvPr id="10" name="Picture 9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" y="2179320"/>
            <a:ext cx="1097280" cy="1097280"/>
          </a:xfrm>
          <a:prstGeom prst="rect">
            <a:avLst/>
          </a:prstGeom>
        </p:spPr>
      </p:pic>
      <p:pic>
        <p:nvPicPr>
          <p:cNvPr id="11" name="Picture 10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8720" y="2179320"/>
            <a:ext cx="1097280" cy="1097280"/>
          </a:xfrm>
          <a:prstGeom prst="rect">
            <a:avLst/>
          </a:prstGeom>
        </p:spPr>
      </p:pic>
      <p:pic>
        <p:nvPicPr>
          <p:cNvPr id="12" name="Picture 11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7440" y="2179320"/>
            <a:ext cx="1097280" cy="1097280"/>
          </a:xfrm>
          <a:prstGeom prst="rect">
            <a:avLst/>
          </a:prstGeom>
        </p:spPr>
      </p:pic>
      <p:pic>
        <p:nvPicPr>
          <p:cNvPr id="13" name="Picture 12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44240" y="2179320"/>
            <a:ext cx="1097280" cy="1097280"/>
          </a:xfrm>
          <a:prstGeom prst="rect">
            <a:avLst/>
          </a:prstGeom>
        </p:spPr>
      </p:pic>
      <p:pic>
        <p:nvPicPr>
          <p:cNvPr id="14" name="Picture 13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2179320"/>
            <a:ext cx="1097280" cy="1097280"/>
          </a:xfrm>
          <a:prstGeom prst="rect">
            <a:avLst/>
          </a:prstGeom>
        </p:spPr>
      </p:pic>
      <p:pic>
        <p:nvPicPr>
          <p:cNvPr id="15" name="Picture 14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2179320"/>
            <a:ext cx="1097280" cy="1097280"/>
          </a:xfrm>
          <a:prstGeom prst="rect">
            <a:avLst/>
          </a:prstGeom>
        </p:spPr>
      </p:pic>
      <p:pic>
        <p:nvPicPr>
          <p:cNvPr id="16" name="Picture 15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8480" y="2179320"/>
            <a:ext cx="1097280" cy="1097280"/>
          </a:xfrm>
          <a:prstGeom prst="rect">
            <a:avLst/>
          </a:prstGeom>
        </p:spPr>
      </p:pic>
      <p:pic>
        <p:nvPicPr>
          <p:cNvPr id="17" name="Picture 16" descr="bangladesh_people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5280" y="2179320"/>
            <a:ext cx="1097280" cy="109728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84072" y="4086761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4038600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4010561"/>
            <a:ext cx="7088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38800" y="3962400"/>
            <a:ext cx="5629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꞊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22971" y="3886200"/>
            <a:ext cx="11256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124327"/>
            <a:ext cx="1371600" cy="1323473"/>
          </a:xfrm>
          <a:prstGeom prst="rect">
            <a:avLst/>
          </a:prstGeom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24327"/>
            <a:ext cx="1371600" cy="1323473"/>
          </a:xfrm>
          <a:prstGeom prst="rect">
            <a:avLst/>
          </a:prstGeom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124326"/>
            <a:ext cx="1371600" cy="1323473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124327"/>
            <a:ext cx="1371600" cy="1323473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24327"/>
            <a:ext cx="1371600" cy="1323473"/>
          </a:xfrm>
          <a:prstGeom prst="rect">
            <a:avLst/>
          </a:prstGeom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124326"/>
            <a:ext cx="1371600" cy="1323473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752601"/>
            <a:ext cx="1371600" cy="1323473"/>
          </a:xfrm>
          <a:prstGeom prst="rect">
            <a:avLst/>
          </a:prstGeom>
        </p:spPr>
      </p:pic>
      <p:pic>
        <p:nvPicPr>
          <p:cNvPr id="14" name="Picture 1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752601"/>
            <a:ext cx="1371600" cy="1323473"/>
          </a:xfrm>
          <a:prstGeom prst="rect">
            <a:avLst/>
          </a:prstGeom>
        </p:spPr>
      </p:pic>
      <p:pic>
        <p:nvPicPr>
          <p:cNvPr id="15" name="Picture 1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1752600"/>
            <a:ext cx="1371600" cy="1323473"/>
          </a:xfrm>
          <a:prstGeom prst="rect">
            <a:avLst/>
          </a:prstGeom>
        </p:spPr>
      </p:pic>
      <p:pic>
        <p:nvPicPr>
          <p:cNvPr id="16" name="Picture 15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752601"/>
            <a:ext cx="1371600" cy="1323473"/>
          </a:xfrm>
          <a:prstGeom prst="rect">
            <a:avLst/>
          </a:prstGeom>
        </p:spPr>
      </p:pic>
      <p:pic>
        <p:nvPicPr>
          <p:cNvPr id="17" name="Picture 16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1752601"/>
            <a:ext cx="1371600" cy="1323473"/>
          </a:xfrm>
          <a:prstGeom prst="rect">
            <a:avLst/>
          </a:prstGeom>
        </p:spPr>
      </p:pic>
      <p:pic>
        <p:nvPicPr>
          <p:cNvPr id="18" name="Picture 17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1752600"/>
            <a:ext cx="1371600" cy="1323473"/>
          </a:xfrm>
          <a:prstGeom prst="rect">
            <a:avLst/>
          </a:prstGeom>
        </p:spPr>
      </p:pic>
      <p:pic>
        <p:nvPicPr>
          <p:cNvPr id="19" name="Picture 18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3400927"/>
            <a:ext cx="1371600" cy="1323473"/>
          </a:xfrm>
          <a:prstGeom prst="rect">
            <a:avLst/>
          </a:prstGeom>
        </p:spPr>
      </p:pic>
      <p:pic>
        <p:nvPicPr>
          <p:cNvPr id="20" name="Picture 19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3400927"/>
            <a:ext cx="1371600" cy="1323473"/>
          </a:xfrm>
          <a:prstGeom prst="rect">
            <a:avLst/>
          </a:prstGeom>
        </p:spPr>
      </p:pic>
      <p:pic>
        <p:nvPicPr>
          <p:cNvPr id="21" name="Picture 20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3400926"/>
            <a:ext cx="1371600" cy="1323473"/>
          </a:xfrm>
          <a:prstGeom prst="rect">
            <a:avLst/>
          </a:prstGeom>
        </p:spPr>
      </p:pic>
      <p:pic>
        <p:nvPicPr>
          <p:cNvPr id="22" name="Picture 2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3400927"/>
            <a:ext cx="1371600" cy="1323473"/>
          </a:xfrm>
          <a:prstGeom prst="rect">
            <a:avLst/>
          </a:prstGeom>
        </p:spPr>
      </p:pic>
      <p:pic>
        <p:nvPicPr>
          <p:cNvPr id="23" name="Picture 2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3400927"/>
            <a:ext cx="1371600" cy="1323473"/>
          </a:xfrm>
          <a:prstGeom prst="rect">
            <a:avLst/>
          </a:prstGeom>
        </p:spPr>
      </p:pic>
      <p:pic>
        <p:nvPicPr>
          <p:cNvPr id="24" name="Picture 2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3400926"/>
            <a:ext cx="1371600" cy="13234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57200" y="51054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9605" y="5001161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08045" y="5105400"/>
            <a:ext cx="6591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80625" y="5153561"/>
            <a:ext cx="5629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꞊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10400" y="5029200"/>
            <a:ext cx="11160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066800" y="44958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38400" y="4515922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9091" y="4515922"/>
            <a:ext cx="10615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5532119" y="4543961"/>
            <a:ext cx="640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꞊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34200" y="4543961"/>
            <a:ext cx="11144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9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838200" y="685800"/>
            <a:ext cx="457200" cy="1143000"/>
          </a:xfrm>
          <a:prstGeom prst="rect">
            <a:avLst/>
          </a:prstGeom>
          <a:noFill/>
        </p:spPr>
      </p:pic>
      <p:pic>
        <p:nvPicPr>
          <p:cNvPr id="101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1295400" y="685800"/>
            <a:ext cx="457200" cy="1143000"/>
          </a:xfrm>
          <a:prstGeom prst="rect">
            <a:avLst/>
          </a:prstGeom>
          <a:noFill/>
        </p:spPr>
      </p:pic>
      <p:pic>
        <p:nvPicPr>
          <p:cNvPr id="13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838200" y="2438400"/>
            <a:ext cx="457200" cy="1143000"/>
          </a:xfrm>
          <a:prstGeom prst="rect">
            <a:avLst/>
          </a:prstGeom>
          <a:noFill/>
        </p:spPr>
      </p:pic>
      <p:pic>
        <p:nvPicPr>
          <p:cNvPr id="14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1295400" y="2438400"/>
            <a:ext cx="457200" cy="1143000"/>
          </a:xfrm>
          <a:prstGeom prst="rect">
            <a:avLst/>
          </a:prstGeom>
          <a:noFill/>
        </p:spPr>
      </p:pic>
      <p:pic>
        <p:nvPicPr>
          <p:cNvPr id="15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2514600" y="2438400"/>
            <a:ext cx="457200" cy="1143000"/>
          </a:xfrm>
          <a:prstGeom prst="rect">
            <a:avLst/>
          </a:prstGeom>
          <a:noFill/>
        </p:spPr>
      </p:pic>
      <p:pic>
        <p:nvPicPr>
          <p:cNvPr id="16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2971800" y="2438400"/>
            <a:ext cx="457200" cy="1143000"/>
          </a:xfrm>
          <a:prstGeom prst="rect">
            <a:avLst/>
          </a:prstGeom>
          <a:noFill/>
        </p:spPr>
      </p:pic>
      <p:pic>
        <p:nvPicPr>
          <p:cNvPr id="17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4114800" y="2438400"/>
            <a:ext cx="457200" cy="1143000"/>
          </a:xfrm>
          <a:prstGeom prst="rect">
            <a:avLst/>
          </a:prstGeom>
          <a:noFill/>
        </p:spPr>
      </p:pic>
      <p:pic>
        <p:nvPicPr>
          <p:cNvPr id="18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4572000" y="2438400"/>
            <a:ext cx="457200" cy="1143000"/>
          </a:xfrm>
          <a:prstGeom prst="rect">
            <a:avLst/>
          </a:prstGeom>
          <a:noFill/>
        </p:spPr>
      </p:pic>
      <p:pic>
        <p:nvPicPr>
          <p:cNvPr id="19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5715000" y="2438400"/>
            <a:ext cx="457200" cy="1143000"/>
          </a:xfrm>
          <a:prstGeom prst="rect">
            <a:avLst/>
          </a:prstGeom>
          <a:noFill/>
        </p:spPr>
      </p:pic>
      <p:pic>
        <p:nvPicPr>
          <p:cNvPr id="20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6172200" y="2438400"/>
            <a:ext cx="457200" cy="1143000"/>
          </a:xfrm>
          <a:prstGeom prst="rect">
            <a:avLst/>
          </a:prstGeom>
          <a:noFill/>
        </p:spPr>
      </p:pic>
      <p:pic>
        <p:nvPicPr>
          <p:cNvPr id="21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7391400" y="2438400"/>
            <a:ext cx="457200" cy="1143000"/>
          </a:xfrm>
          <a:prstGeom prst="rect">
            <a:avLst/>
          </a:prstGeom>
          <a:noFill/>
        </p:spPr>
      </p:pic>
      <p:pic>
        <p:nvPicPr>
          <p:cNvPr id="25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7848600" y="2438400"/>
            <a:ext cx="457200" cy="1143000"/>
          </a:xfrm>
          <a:prstGeom prst="rect">
            <a:avLst/>
          </a:prstGeom>
          <a:noFill/>
        </p:spPr>
      </p:pic>
      <p:pic>
        <p:nvPicPr>
          <p:cNvPr id="28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2514600" y="685800"/>
            <a:ext cx="457200" cy="1143000"/>
          </a:xfrm>
          <a:prstGeom prst="rect">
            <a:avLst/>
          </a:prstGeom>
          <a:noFill/>
        </p:spPr>
      </p:pic>
      <p:pic>
        <p:nvPicPr>
          <p:cNvPr id="29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2971800" y="685800"/>
            <a:ext cx="457200" cy="1143000"/>
          </a:xfrm>
          <a:prstGeom prst="rect">
            <a:avLst/>
          </a:prstGeom>
          <a:noFill/>
        </p:spPr>
      </p:pic>
      <p:pic>
        <p:nvPicPr>
          <p:cNvPr id="30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4114800" y="609600"/>
            <a:ext cx="457200" cy="1143000"/>
          </a:xfrm>
          <a:prstGeom prst="rect">
            <a:avLst/>
          </a:prstGeom>
          <a:noFill/>
        </p:spPr>
      </p:pic>
      <p:pic>
        <p:nvPicPr>
          <p:cNvPr id="31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4572000" y="609600"/>
            <a:ext cx="457200" cy="1143000"/>
          </a:xfrm>
          <a:prstGeom prst="rect">
            <a:avLst/>
          </a:prstGeom>
          <a:noFill/>
        </p:spPr>
      </p:pic>
      <p:pic>
        <p:nvPicPr>
          <p:cNvPr id="32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5715000" y="609600"/>
            <a:ext cx="457200" cy="1143000"/>
          </a:xfrm>
          <a:prstGeom prst="rect">
            <a:avLst/>
          </a:prstGeom>
          <a:noFill/>
        </p:spPr>
      </p:pic>
      <p:pic>
        <p:nvPicPr>
          <p:cNvPr id="33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6172200" y="609600"/>
            <a:ext cx="457200" cy="1143000"/>
          </a:xfrm>
          <a:prstGeom prst="rect">
            <a:avLst/>
          </a:prstGeom>
          <a:noFill/>
        </p:spPr>
      </p:pic>
      <p:pic>
        <p:nvPicPr>
          <p:cNvPr id="34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7391400" y="609600"/>
            <a:ext cx="457200" cy="1143000"/>
          </a:xfrm>
          <a:prstGeom prst="rect">
            <a:avLst/>
          </a:prstGeom>
          <a:noFill/>
        </p:spPr>
      </p:pic>
      <p:pic>
        <p:nvPicPr>
          <p:cNvPr id="35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7848600" y="609600"/>
            <a:ext cx="457200" cy="1143000"/>
          </a:xfrm>
          <a:prstGeom prst="rect">
            <a:avLst/>
          </a:prstGeom>
          <a:noFill/>
        </p:spPr>
      </p:pic>
      <p:pic>
        <p:nvPicPr>
          <p:cNvPr id="42" name="Picture 5" descr="C:\Users\pti noakhali\Saved Games\New folder\Pictures\images.jpg"/>
          <p:cNvPicPr>
            <a:picLocks noChangeAspect="1" noChangeArrowheads="1"/>
          </p:cNvPicPr>
          <p:nvPr/>
        </p:nvPicPr>
        <p:blipFill>
          <a:blip r:embed="rId2" cstate="print"/>
          <a:srcRect l="32052" r="29487" b="3846"/>
          <a:stretch>
            <a:fillRect/>
          </a:stretch>
        </p:blipFill>
        <p:spPr bwMode="auto">
          <a:xfrm>
            <a:off x="4114800" y="2438400"/>
            <a:ext cx="457200" cy="1143000"/>
          </a:xfrm>
          <a:prstGeom prst="rect">
            <a:avLst/>
          </a:prstGeom>
          <a:noFill/>
        </p:spPr>
      </p:pic>
      <p:sp>
        <p:nvSpPr>
          <p:cNvPr id="36" name="Oval 35"/>
          <p:cNvSpPr/>
          <p:nvPr/>
        </p:nvSpPr>
        <p:spPr>
          <a:xfrm>
            <a:off x="609600" y="6096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209800" y="6096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10000" y="5334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410200" y="4572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010400" y="4572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3400" y="22860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09800" y="23622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0000" y="23622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410200" y="22860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86600" y="2286000"/>
            <a:ext cx="14478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6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6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6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6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6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6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6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6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6" grpId="0"/>
      <p:bldP spid="27" grpId="0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229600" cy="65556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742950" indent="-742950"/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কাজঃ </a:t>
            </a: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১০ মিনিট</a:t>
            </a:r>
          </a:p>
          <a:p>
            <a:r>
              <a:rPr lang="bn-BD" sz="36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পলাশ দলঃ           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৩ 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৬ 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 ২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৬ 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১২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 ২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৮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১৬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শাপলা দলঃ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        ২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২ 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৪</a:t>
            </a:r>
          </a:p>
          <a:p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                       ২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৭ 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১৪</a:t>
            </a:r>
          </a:p>
          <a:p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                        ২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১০  </a:t>
            </a:r>
            <a:r>
              <a:rPr lang="en-US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꞊</a:t>
            </a:r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২০   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0"/>
            <a:ext cx="8991600" cy="31547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19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3116759"/>
            <a:ext cx="3068469" cy="7694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সময়ঃ ১৫ মিনিট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71691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7315200" y="3581400"/>
            <a:ext cx="838200" cy="838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9200" y="2743200"/>
            <a:ext cx="689612" cy="707886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শুরু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0400" y="2568714"/>
            <a:ext cx="83820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শেষ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1676400"/>
            <a:ext cx="7795724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প্রত্যেক ঘরের সংখ্যার সাথে ২ যোগ করে খালি ঘর পূরণ করঃ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4600" y="381000"/>
            <a:ext cx="2757486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838200"/>
            <a:ext cx="2361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সময়ঃ ৫ মিনিট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Flowchart: Connector 22"/>
          <p:cNvSpPr/>
          <p:nvPr/>
        </p:nvSpPr>
        <p:spPr>
          <a:xfrm>
            <a:off x="6324600" y="4724400"/>
            <a:ext cx="838200" cy="838200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১৬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5257800" y="5791200"/>
            <a:ext cx="838200" cy="838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4114800" y="4724400"/>
            <a:ext cx="838200" cy="83820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3124200" y="3505200"/>
            <a:ext cx="838200" cy="838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Flowchart: Connector 29"/>
          <p:cNvSpPr/>
          <p:nvPr/>
        </p:nvSpPr>
        <p:spPr>
          <a:xfrm>
            <a:off x="2209800" y="4724400"/>
            <a:ext cx="838200" cy="8382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Flowchart: Connector 30"/>
          <p:cNvSpPr/>
          <p:nvPr/>
        </p:nvSpPr>
        <p:spPr>
          <a:xfrm>
            <a:off x="1219200" y="5715000"/>
            <a:ext cx="838200" cy="838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Flowchart: Connector 31"/>
          <p:cNvSpPr/>
          <p:nvPr/>
        </p:nvSpPr>
        <p:spPr>
          <a:xfrm>
            <a:off x="609600" y="4267200"/>
            <a:ext cx="838200" cy="838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Flowchart: Connector 32"/>
          <p:cNvSpPr/>
          <p:nvPr/>
        </p:nvSpPr>
        <p:spPr>
          <a:xfrm>
            <a:off x="152400" y="2667000"/>
            <a:ext cx="838200" cy="838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Flowchart: Connector 33"/>
          <p:cNvSpPr/>
          <p:nvPr/>
        </p:nvSpPr>
        <p:spPr>
          <a:xfrm>
            <a:off x="8077200" y="2590800"/>
            <a:ext cx="838200" cy="838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20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178" y="4397514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49644" y="4778514"/>
            <a:ext cx="445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0" y="4800600"/>
            <a:ext cx="7168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১২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00720" y="5867400"/>
            <a:ext cx="619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১৪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3657600"/>
            <a:ext cx="659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১৮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6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  <p:bldP spid="22" grpId="0"/>
      <p:bldP spid="23" grpId="0" animBg="1"/>
      <p:bldP spid="24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19" grpId="0"/>
      <p:bldP spid="20" grpId="0"/>
      <p:bldP spid="21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762000"/>
            <a:ext cx="89916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2514600"/>
            <a:ext cx="8991600" cy="341632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মোহাম্মাদ সুমন মিয়া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খিলপাড়া সরকারি প্রাথমিক বিদালয়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চাটখিল, নোয়াখালী।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1"/>
            <a:ext cx="6598281" cy="40934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 কাজঃ</a:t>
            </a: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প্রত্যেকে ২ এর নামতা লিখ</a:t>
            </a:r>
          </a:p>
          <a:p>
            <a:endParaRPr lang="bn-BD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সময়ঃ১০ মিনিট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77450"/>
            <a:ext cx="88392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6350">
            <a:solidFill>
              <a:srgbClr val="C00000"/>
            </a:solidFill>
          </a:ln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Hearts-and-Roses-roses-13171771-120-9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2133600"/>
            <a:ext cx="6324600" cy="3653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1752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152400" y="228600"/>
            <a:ext cx="8763000" cy="1752600"/>
          </a:xfrm>
          <a:prstGeom prst="flowChartProcess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2514600"/>
            <a:ext cx="8763000" cy="397031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শ্রেনিঃ   দ্বিতীয়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প্রাথমিক গণিত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পাঠঃ  ৯ (গুণ )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পৃষ্ঠা নং- ৫৫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পাঠের অংশঃ(২ এর নামতা)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  ৪৫ মিনিট ।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209800"/>
            <a:ext cx="8686800" cy="17543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২ এর নামতা বলতে  ও লিখতে পারবে।  </a:t>
            </a:r>
          </a:p>
          <a:p>
            <a:pPr marL="342900" indent="-342900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57200"/>
            <a:ext cx="8686800" cy="144655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rgbClr val="C00000"/>
            </a:solidFill>
          </a:ln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শিখনফলঃ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8450"/>
            <a:ext cx="81534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8800" dirty="0" smtClean="0"/>
              <a:t>   </a:t>
            </a:r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আবেগ সৃষ্টি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0600" y="1981200"/>
            <a:ext cx="3962400" cy="1015663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সময়ঃ ২ মিনিট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581400"/>
            <a:ext cx="6629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গানের মাধ্যমে</a:t>
            </a:r>
          </a:p>
          <a:p>
            <a:r>
              <a:rPr lang="bn-BD" dirty="0" smtClean="0">
                <a:solidFill>
                  <a:srgbClr val="7030A0"/>
                </a:solidFill>
              </a:rPr>
              <a:t>            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 আমার দেশের মাটি...............।</a:t>
            </a:r>
          </a:p>
        </p:txBody>
      </p:sp>
      <p:sp>
        <p:nvSpPr>
          <p:cNvPr id="8" name="Flowchart: Sequential Access Storage 7"/>
          <p:cNvSpPr/>
          <p:nvPr/>
        </p:nvSpPr>
        <p:spPr>
          <a:xfrm>
            <a:off x="609600" y="3124200"/>
            <a:ext cx="7696200" cy="3048000"/>
          </a:xfrm>
          <a:prstGeom prst="flowChartMagneticTape">
            <a:avLst/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ertical Scroll 9"/>
          <p:cNvSpPr/>
          <p:nvPr/>
        </p:nvSpPr>
        <p:spPr>
          <a:xfrm>
            <a:off x="1143000" y="533400"/>
            <a:ext cx="7315200" cy="5029200"/>
          </a:xfrm>
          <a:prstGeom prst="verticalScroll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উপস্থাপন  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3581400"/>
            <a:ext cx="28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 ১৫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552700"/>
            <a:ext cx="1905000" cy="1409700"/>
          </a:xfrm>
          <a:prstGeom prst="rect">
            <a:avLst/>
          </a:prstGeom>
        </p:spPr>
      </p:pic>
      <p:pic>
        <p:nvPicPr>
          <p:cNvPr id="3" name="Picture 2" descr="bird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2552700"/>
            <a:ext cx="1905000" cy="1409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2590800"/>
            <a:ext cx="3810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/>
          </a:p>
        </p:txBody>
      </p:sp>
      <p:sp>
        <p:nvSpPr>
          <p:cNvPr id="6" name="TextBox 5"/>
          <p:cNvSpPr txBox="1"/>
          <p:nvPr/>
        </p:nvSpPr>
        <p:spPr>
          <a:xfrm>
            <a:off x="4191000" y="2667000"/>
            <a:ext cx="8947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2590800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×</a:t>
            </a:r>
            <a:endParaRPr lang="en-US" sz="88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0" y="2667000"/>
            <a:ext cx="160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2743200"/>
            <a:ext cx="1371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Arial"/>
                <a:cs typeface="Arial"/>
              </a:rPr>
              <a:t>  ꞊</a:t>
            </a:r>
            <a:endParaRPr lang="en-US" sz="8800" dirty="0"/>
          </a:p>
        </p:txBody>
      </p:sp>
      <p:sp>
        <p:nvSpPr>
          <p:cNvPr id="12" name="TextBox 11"/>
          <p:cNvSpPr txBox="1"/>
          <p:nvPr/>
        </p:nvSpPr>
        <p:spPr>
          <a:xfrm>
            <a:off x="6448054" y="2743200"/>
            <a:ext cx="22387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ll-colo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310640"/>
            <a:ext cx="1447800" cy="1280160"/>
          </a:xfrm>
          <a:prstGeom prst="rect">
            <a:avLst/>
          </a:prstGeom>
        </p:spPr>
      </p:pic>
      <p:pic>
        <p:nvPicPr>
          <p:cNvPr id="3" name="Picture 2" descr="doll-colo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310640"/>
            <a:ext cx="1447800" cy="1280160"/>
          </a:xfrm>
          <a:prstGeom prst="rect">
            <a:avLst/>
          </a:prstGeom>
        </p:spPr>
      </p:pic>
      <p:pic>
        <p:nvPicPr>
          <p:cNvPr id="4" name="Picture 3" descr="doll-colo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1219200"/>
            <a:ext cx="1447800" cy="1280160"/>
          </a:xfrm>
          <a:prstGeom prst="rect">
            <a:avLst/>
          </a:prstGeom>
        </p:spPr>
      </p:pic>
      <p:pic>
        <p:nvPicPr>
          <p:cNvPr id="5" name="Picture 4" descr="doll-colo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1219200"/>
            <a:ext cx="1447800" cy="128016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5800" y="1066800"/>
            <a:ext cx="32766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00600" y="1066800"/>
            <a:ext cx="32766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0" y="3657600"/>
            <a:ext cx="10182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8000" dirty="0" smtClean="0"/>
              <a:t> </a:t>
            </a:r>
            <a:endParaRPr lang="en-US" sz="8000" dirty="0"/>
          </a:p>
        </p:txBody>
      </p:sp>
      <p:sp>
        <p:nvSpPr>
          <p:cNvPr id="15" name="TextBox 14"/>
          <p:cNvSpPr txBox="1"/>
          <p:nvPr/>
        </p:nvSpPr>
        <p:spPr>
          <a:xfrm>
            <a:off x="1894776" y="3581400"/>
            <a:ext cx="6960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×</a:t>
            </a:r>
            <a:endParaRPr lang="en-US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3317672" y="3733800"/>
            <a:ext cx="644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9938" y="3733800"/>
            <a:ext cx="6094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00493" y="3781961"/>
            <a:ext cx="6335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Arial"/>
                <a:cs typeface="Arial"/>
              </a:rPr>
              <a:t>꞊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6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6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6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6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6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/>
      <p:bldP spid="15" grpId="0"/>
      <p:bldP spid="16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" y="753091"/>
            <a:ext cx="1463040" cy="1348248"/>
          </a:xfrm>
          <a:prstGeom prst="rect">
            <a:avLst/>
          </a:prstGeom>
        </p:spPr>
      </p:pic>
      <p:pic>
        <p:nvPicPr>
          <p:cNvPr id="10" name="Picture 9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6360" y="838200"/>
            <a:ext cx="1463040" cy="1348248"/>
          </a:xfrm>
          <a:prstGeom prst="rect">
            <a:avLst/>
          </a:prstGeom>
        </p:spPr>
      </p:pic>
      <p:pic>
        <p:nvPicPr>
          <p:cNvPr id="11" name="Picture 10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08960" y="905491"/>
            <a:ext cx="1463040" cy="1348248"/>
          </a:xfrm>
          <a:prstGeom prst="rect">
            <a:avLst/>
          </a:prstGeom>
        </p:spPr>
      </p:pic>
      <p:pic>
        <p:nvPicPr>
          <p:cNvPr id="12" name="Picture 11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600" y="937752"/>
            <a:ext cx="1463040" cy="1348248"/>
          </a:xfrm>
          <a:prstGeom prst="rect">
            <a:avLst/>
          </a:prstGeom>
        </p:spPr>
      </p:pic>
      <p:pic>
        <p:nvPicPr>
          <p:cNvPr id="13" name="Picture 12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960" y="905491"/>
            <a:ext cx="1463040" cy="1348248"/>
          </a:xfrm>
          <a:prstGeom prst="rect">
            <a:avLst/>
          </a:prstGeom>
        </p:spPr>
      </p:pic>
      <p:pic>
        <p:nvPicPr>
          <p:cNvPr id="14" name="Picture 13" descr="mango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905491"/>
            <a:ext cx="1463040" cy="134824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447800" y="3324761"/>
            <a:ext cx="8947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২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3324761"/>
            <a:ext cx="7873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×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4759" y="3505200"/>
            <a:ext cx="9188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Arial"/>
                <a:cs typeface="Arial"/>
              </a:rPr>
              <a:t>꞊</a:t>
            </a:r>
            <a:r>
              <a:rPr lang="bn-BD" sz="8000" dirty="0" smtClean="0">
                <a:latin typeface="Arial"/>
                <a:cs typeface="Arial"/>
              </a:rPr>
              <a:t> </a:t>
            </a:r>
            <a:endParaRPr lang="en-US" sz="8000" dirty="0"/>
          </a:p>
        </p:txBody>
      </p:sp>
      <p:sp>
        <p:nvSpPr>
          <p:cNvPr id="19" name="TextBox 18"/>
          <p:cNvSpPr txBox="1"/>
          <p:nvPr/>
        </p:nvSpPr>
        <p:spPr>
          <a:xfrm>
            <a:off x="6172200" y="3429000"/>
            <a:ext cx="7184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7600" y="3477161"/>
            <a:ext cx="7360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76200" y="457200"/>
            <a:ext cx="2895600" cy="243840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xagon 22"/>
          <p:cNvSpPr/>
          <p:nvPr/>
        </p:nvSpPr>
        <p:spPr>
          <a:xfrm>
            <a:off x="3124200" y="457200"/>
            <a:ext cx="2895600" cy="243840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/>
          <p:nvPr/>
        </p:nvSpPr>
        <p:spPr>
          <a:xfrm>
            <a:off x="6172200" y="457200"/>
            <a:ext cx="2895600" cy="243840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6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6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6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6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6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Words>220</Words>
  <Application>Microsoft Office PowerPoint</Application>
  <PresentationFormat>On-screen Show (4:3)</PresentationFormat>
  <Paragraphs>129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345</cp:revision>
  <dcterms:created xsi:type="dcterms:W3CDTF">2006-08-16T00:00:00Z</dcterms:created>
  <dcterms:modified xsi:type="dcterms:W3CDTF">2013-05-18T05:02:40Z</dcterms:modified>
</cp:coreProperties>
</file>