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A62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94" y="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3AA557-035C-4371-AE6D-A13E905AFAD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373BF-EA1C-47B1-A88E-9E934CFC5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648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2373BF-EA1C-47B1-A88E-9E934CFC5B0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177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7600" y="0"/>
            <a:ext cx="13792200" cy="762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91200" y="4114800"/>
            <a:ext cx="3505200" cy="2743200"/>
          </a:xfrm>
        </p:spPr>
        <p:txBody>
          <a:bodyPr>
            <a:normAutofit/>
          </a:bodyPr>
          <a:lstStyle/>
          <a:p>
            <a:r>
              <a:rPr lang="bn-BD" sz="8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8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208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2000" y="1447800"/>
            <a:ext cx="7520940" cy="357984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4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 কী  বোর্ডর বর্ণনা দাও ।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33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bn-BD" sz="48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মুল্যায়ন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3600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১।ইনপুট </a:t>
            </a:r>
            <a:r>
              <a:rPr lang="bn-BD" sz="3600" dirty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কাকে বলে?</a:t>
            </a:r>
          </a:p>
          <a:p>
            <a:r>
              <a:rPr lang="bn-BD" sz="3600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২।কয়েকটি </a:t>
            </a:r>
            <a:r>
              <a:rPr lang="bn-BD" sz="3600" dirty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ইনপুট যন্ত্রের নাম বল।</a:t>
            </a:r>
          </a:p>
          <a:p>
            <a:r>
              <a:rPr lang="bn-BD" sz="3600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৩।আউটপুট </a:t>
            </a:r>
            <a:r>
              <a:rPr lang="bn-BD" sz="3600" dirty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কাকে বলে?</a:t>
            </a:r>
            <a:endParaRPr lang="en-US" sz="3600" dirty="0">
              <a:solidFill>
                <a:schemeClr val="accent4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৪।কয়েকটি </a:t>
            </a:r>
            <a:r>
              <a:rPr lang="bn-BD" sz="3600" dirty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আউটপুট</a:t>
            </a:r>
            <a:r>
              <a:rPr lang="bn-BD" sz="3600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3600" dirty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যন্ত্রের নাম বল</a:t>
            </a:r>
            <a:endParaRPr lang="en-US" sz="36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775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7520940" cy="357984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১।</a:t>
            </a:r>
            <a:r>
              <a:rPr lang="bn-BD" sz="36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কয়েকটি আউটপুট  যন্ত্রের</a:t>
            </a:r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বর্ণনা দাও।</a:t>
            </a:r>
            <a:endParaRPr lang="en-US" sz="36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007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1202" y="-1575513"/>
            <a:ext cx="11479745" cy="873831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0" y="5029200"/>
            <a:ext cx="3124200" cy="1828800"/>
          </a:xfrm>
        </p:spPr>
        <p:txBody>
          <a:bodyPr>
            <a:normAutofit fontScale="25000" lnSpcReduction="20000"/>
          </a:bodyPr>
          <a:lstStyle/>
          <a:p>
            <a:endParaRPr lang="bn-BD" sz="6000" dirty="0" smtClean="0">
              <a:solidFill>
                <a:srgbClr val="FF0000"/>
              </a:solidFill>
            </a:endParaRPr>
          </a:p>
          <a:p>
            <a:endParaRPr lang="bn-BD" sz="6000" dirty="0">
              <a:solidFill>
                <a:srgbClr val="FF0000"/>
              </a:solidFill>
            </a:endParaRPr>
          </a:p>
          <a:p>
            <a:endParaRPr lang="bn-BD" sz="6000" dirty="0" smtClean="0">
              <a:solidFill>
                <a:srgbClr val="FF0000"/>
              </a:solidFill>
            </a:endParaRPr>
          </a:p>
          <a:p>
            <a:endParaRPr lang="bn-BD" sz="6000" dirty="0">
              <a:solidFill>
                <a:srgbClr val="FF0000"/>
              </a:solidFill>
            </a:endParaRPr>
          </a:p>
          <a:p>
            <a:r>
              <a:rPr lang="en-US" sz="22200" dirty="0" err="1">
                <a:solidFill>
                  <a:srgbClr val="FF0000"/>
                </a:solidFill>
              </a:rPr>
              <a:t>ধন্যবাদ</a:t>
            </a:r>
            <a:endParaRPr lang="en-US" sz="22200" dirty="0">
              <a:solidFill>
                <a:srgbClr val="FF0000"/>
              </a:solidFill>
            </a:endParaRPr>
          </a:p>
          <a:p>
            <a:endParaRPr lang="bn-BD" sz="6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056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bn-BD" sz="6000" dirty="0">
                <a:solidFill>
                  <a:srgbClr val="7030A0"/>
                </a:solidFill>
              </a:rPr>
              <a:t>পরিচিতি</a:t>
            </a:r>
            <a:endParaRPr lang="en-US" sz="60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bn-BD" sz="6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মোঃ </a:t>
            </a:r>
            <a:r>
              <a:rPr lang="bn-BD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জাকিরুল </a:t>
            </a:r>
            <a:r>
              <a:rPr lang="bn-BD" sz="6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ইসলাম</a:t>
            </a:r>
          </a:p>
          <a:p>
            <a:pPr marL="0" indent="0" algn="ctr">
              <a:buNone/>
            </a:pPr>
            <a:r>
              <a:rPr lang="bn-BD" sz="4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সহকারী শিক্ষাক(কম্পিউটার)</a:t>
            </a:r>
          </a:p>
          <a:p>
            <a:pPr marL="0" indent="0" algn="ctr">
              <a:buNone/>
            </a:pPr>
            <a:r>
              <a:rPr lang="bn-BD" sz="44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মোবারকগঞ্জ চিনিকল মাধিমিক বিদ্যালয়</a:t>
            </a:r>
          </a:p>
          <a:p>
            <a:pPr marL="0" indent="0" algn="ctr">
              <a:buNone/>
            </a:pPr>
            <a:r>
              <a:rPr lang="bn-BD" sz="4400" dirty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কালিগঞ্জ, </a:t>
            </a:r>
            <a:r>
              <a:rPr lang="bn-BD" sz="44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ঝিনাইদহ</a:t>
            </a:r>
          </a:p>
          <a:p>
            <a:pPr marL="0" indent="0">
              <a:buNone/>
            </a:pPr>
            <a:endParaRPr lang="en-US" sz="44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12679"/>
            <a:ext cx="1331976" cy="1489340"/>
          </a:xfrm>
          <a:prstGeom prst="ellipse">
            <a:avLst/>
          </a:prstGeom>
          <a:ln w="190500" cap="rnd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81793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4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বিষয়ঃ </a:t>
            </a:r>
            <a:r>
              <a:rPr lang="bn-BD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কম্পিউটার শিক্ষা</a:t>
            </a:r>
          </a:p>
          <a:p>
            <a:pPr marL="0" indent="0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শ্রেনিঃ নবম</a:t>
            </a:r>
            <a:endParaRPr lang="bn-BD" sz="4000" dirty="0" smtClean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অধ্যায়ঃ 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দ্বিতীয় </a:t>
            </a:r>
          </a:p>
          <a:p>
            <a:pPr marL="0" indent="0">
              <a:buNone/>
            </a:pP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সময়ঃ </a:t>
            </a:r>
            <a:r>
              <a:rPr lang="bn-BD" sz="400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৫০ মিনিটা</a:t>
            </a:r>
            <a:endParaRPr lang="bn-BD" sz="4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endParaRPr lang="bn-BD" sz="4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endParaRPr lang="bn-BD" sz="4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512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6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 ইনপুটের সঙ্গা দিতে পারবে।</a:t>
            </a:r>
          </a:p>
          <a:p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২। ইনপুটের যন্ত্রাদরি নাম বলতে পারবে।</a:t>
            </a:r>
          </a:p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৩।আউটপুটর সঙ্গা </a:t>
            </a:r>
            <a:r>
              <a:rPr lang="bn-BD" sz="36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দিতে পারবে।</a:t>
            </a:r>
          </a:p>
          <a:p>
            <a:r>
              <a:rPr lang="bn-BD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৪।আউটপুট যন্ত্রাদরি </a:t>
            </a:r>
            <a:r>
              <a:rPr lang="bn-BD" sz="36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নাম বলতে পারবে।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467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066800"/>
            <a:ext cx="7620000" cy="416930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599" y="0"/>
            <a:ext cx="2743200" cy="990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পূর্ব প্রস্তুতি</a:t>
            </a:r>
            <a:endParaRPr lang="en-US" sz="3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00200" y="5086060"/>
            <a:ext cx="57911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তোমরা কী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ছবি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দেখছ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904999" y="5851735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কী বোর্ড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8637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"/>
            <a:ext cx="8688868" cy="4572000"/>
          </a:xfrm>
        </p:spPr>
      </p:pic>
      <p:sp>
        <p:nvSpPr>
          <p:cNvPr id="3" name="TextBox 2"/>
          <p:cNvSpPr txBox="1"/>
          <p:nvPr/>
        </p:nvSpPr>
        <p:spPr>
          <a:xfrm>
            <a:off x="1600200" y="5943600"/>
            <a:ext cx="4724399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তোমরা কী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ছবি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দেখছ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মনিটার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532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যন্ত্রদিকে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en-US" sz="6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ইনপুটে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আউটপু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যন্ত্র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96111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8900" y="-381000"/>
            <a:ext cx="3771900" cy="1524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 smtClean="0">
                <a:latin typeface="NikoshBAN" pitchFamily="2" charset="0"/>
                <a:cs typeface="NikoshBAN" pitchFamily="2" charset="0"/>
              </a:rPr>
            </a:br>
            <a:r>
              <a:rPr lang="bn-BD" sz="6000" dirty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>
                <a:latin typeface="NikoshBAN" pitchFamily="2" charset="0"/>
                <a:cs typeface="NikoshBAN" pitchFamily="2" charset="0"/>
              </a:rPr>
            </a:br>
            <a:r>
              <a:rPr lang="bn-BD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 smtClean="0">
                <a:latin typeface="NikoshBAN" pitchFamily="2" charset="0"/>
                <a:cs typeface="NikoshBAN" pitchFamily="2" charset="0"/>
              </a:rPr>
            </a:br>
            <a:r>
              <a:rPr lang="bn-BD" sz="6000" dirty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>
                <a:latin typeface="NikoshBAN" pitchFamily="2" charset="0"/>
                <a:cs typeface="NikoshBAN" pitchFamily="2" charset="0"/>
              </a:rPr>
            </a:br>
            <a:r>
              <a:rPr lang="bn-BD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 smtClean="0">
                <a:latin typeface="NikoshBAN" pitchFamily="2" charset="0"/>
                <a:cs typeface="NikoshBAN" pitchFamily="2" charset="0"/>
              </a:rPr>
            </a:br>
            <a:r>
              <a:rPr lang="bn-BD" sz="6000" dirty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>
                <a:latin typeface="NikoshBAN" pitchFamily="2" charset="0"/>
                <a:cs typeface="NikoshBAN" pitchFamily="2" charset="0"/>
              </a:rPr>
            </a:br>
            <a:r>
              <a:rPr lang="bn-BD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 smtClean="0">
                <a:latin typeface="NikoshBAN" pitchFamily="2" charset="0"/>
                <a:cs typeface="NikoshBAN" pitchFamily="2" charset="0"/>
              </a:rPr>
            </a:br>
            <a:r>
              <a:rPr lang="bn-BD" sz="6000" dirty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>
                <a:latin typeface="NikoshBAN" pitchFamily="2" charset="0"/>
                <a:cs typeface="NikoshBAN" pitchFamily="2" charset="0"/>
              </a:rPr>
            </a:br>
            <a:r>
              <a:rPr lang="bn-BD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 smtClean="0">
                <a:latin typeface="NikoshBAN" pitchFamily="2" charset="0"/>
                <a:cs typeface="NikoshBAN" pitchFamily="2" charset="0"/>
              </a:rPr>
            </a:br>
            <a:r>
              <a:rPr lang="bn-BD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 smtClean="0">
                <a:latin typeface="NikoshBAN" pitchFamily="2" charset="0"/>
                <a:cs typeface="NikoshBAN" pitchFamily="2" charset="0"/>
              </a:rPr>
            </a:b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উপস্থাপন</a:t>
            </a:r>
            <a:br>
              <a:rPr lang="bn-BD" sz="6000" dirty="0" smtClean="0">
                <a:latin typeface="NikoshBAN" pitchFamily="2" charset="0"/>
                <a:cs typeface="NikoshBAN" pitchFamily="2" charset="0"/>
              </a:rPr>
            </a:br>
            <a:r>
              <a:rPr lang="bn-BD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 smtClean="0">
                <a:latin typeface="NikoshBAN" pitchFamily="2" charset="0"/>
                <a:cs typeface="NikoshBAN" pitchFamily="2" charset="0"/>
              </a:rPr>
            </a:br>
            <a:r>
              <a:rPr lang="bn-BD" sz="6000" dirty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>
                <a:latin typeface="NikoshBAN" pitchFamily="2" charset="0"/>
                <a:cs typeface="NikoshBAN" pitchFamily="2" charset="0"/>
              </a:rPr>
            </a:br>
            <a:r>
              <a:rPr lang="bn-BD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 smtClean="0">
                <a:latin typeface="NikoshBAN" pitchFamily="2" charset="0"/>
                <a:cs typeface="NikoshBAN" pitchFamily="2" charset="0"/>
              </a:rPr>
            </a:br>
            <a:r>
              <a:rPr lang="bn-BD" sz="6000" dirty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>
                <a:latin typeface="NikoshBAN" pitchFamily="2" charset="0"/>
                <a:cs typeface="NikoshBAN" pitchFamily="2" charset="0"/>
              </a:rPr>
            </a:br>
            <a:r>
              <a:rPr lang="bn-BD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 smtClean="0">
                <a:latin typeface="NikoshBAN" pitchFamily="2" charset="0"/>
                <a:cs typeface="NikoshBAN" pitchFamily="2" charset="0"/>
              </a:rPr>
            </a:br>
            <a:r>
              <a:rPr lang="bn-BD" sz="6000" dirty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>
                <a:latin typeface="NikoshBAN" pitchFamily="2" charset="0"/>
                <a:cs typeface="NikoshBAN" pitchFamily="2" charset="0"/>
              </a:rPr>
            </a:br>
            <a:r>
              <a:rPr lang="bn-BD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 smtClean="0">
                <a:latin typeface="NikoshBAN" pitchFamily="2" charset="0"/>
                <a:cs typeface="NikoshBAN" pitchFamily="2" charset="0"/>
              </a:rPr>
            </a:br>
            <a:r>
              <a:rPr lang="bn-BD" sz="6000" dirty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>
                <a:latin typeface="NikoshBAN" pitchFamily="2" charset="0"/>
                <a:cs typeface="NikoshBAN" pitchFamily="2" charset="0"/>
              </a:rPr>
            </a:br>
            <a:r>
              <a:rPr lang="bn-BD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 smtClean="0">
                <a:latin typeface="NikoshBAN" pitchFamily="2" charset="0"/>
                <a:cs typeface="NikoshBAN" pitchFamily="2" charset="0"/>
              </a:rPr>
            </a:b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87338" y="609599"/>
            <a:ext cx="11963400" cy="54102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endParaRPr lang="bn-BD" dirty="0"/>
          </a:p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endParaRPr lang="bn-BD" dirty="0"/>
          </a:p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endParaRPr lang="bn-BD" dirty="0"/>
          </a:p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endParaRPr lang="bn-BD" dirty="0"/>
          </a:p>
          <a:p>
            <a:pPr marL="0" indent="0"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38" y="609599"/>
            <a:ext cx="3948112" cy="335280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8" name="TextBox 7"/>
          <p:cNvSpPr txBox="1"/>
          <p:nvPr/>
        </p:nvSpPr>
        <p:spPr>
          <a:xfrm>
            <a:off x="1447800" y="3200400"/>
            <a:ext cx="23622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dirty="0" smtClean="0"/>
              <a:t>কী বোর্ড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5005" y="761998"/>
            <a:ext cx="2190750" cy="20859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10" name="TextBox 9"/>
          <p:cNvSpPr txBox="1"/>
          <p:nvPr/>
        </p:nvSpPr>
        <p:spPr>
          <a:xfrm>
            <a:off x="5099339" y="3032640"/>
            <a:ext cx="16764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dirty="0" smtClean="0"/>
              <a:t>মাউস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22" y="3759311"/>
            <a:ext cx="1143000" cy="1629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14" name="TextBox 13"/>
          <p:cNvSpPr txBox="1"/>
          <p:nvPr/>
        </p:nvSpPr>
        <p:spPr>
          <a:xfrm rot="21446922">
            <a:off x="491836" y="5682734"/>
            <a:ext cx="1085416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dirty="0" smtClean="0"/>
              <a:t>ওয়েব ক্যমেরা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5133" y="763237"/>
            <a:ext cx="2466975" cy="184785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16" name="TextBox 15"/>
          <p:cNvSpPr txBox="1"/>
          <p:nvPr/>
        </p:nvSpPr>
        <p:spPr>
          <a:xfrm>
            <a:off x="8230323" y="2847974"/>
            <a:ext cx="1661886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dirty="0" smtClean="0"/>
              <a:t>ভিডিও ক্যমেরা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276600" y="6005899"/>
            <a:ext cx="2895600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ইনপুট  যন্ত্র</a:t>
            </a:r>
            <a:endParaRPr lang="en-US" sz="4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8893" y="3743653"/>
            <a:ext cx="1589547" cy="122320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11" name="TextBox 10"/>
          <p:cNvSpPr txBox="1"/>
          <p:nvPr/>
        </p:nvSpPr>
        <p:spPr>
          <a:xfrm>
            <a:off x="6781800" y="5460982"/>
            <a:ext cx="152082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dirty="0" smtClean="0"/>
              <a:t>পেন ড্রইভ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216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build="p" animBg="1"/>
      <p:bldP spid="8" grpId="0" animBg="1"/>
      <p:bldP spid="10" grpId="0" animBg="1"/>
      <p:bldP spid="14" grpId="0" animBg="1"/>
      <p:bldP spid="16" grpId="0" animBg="1"/>
      <p:bldP spid="18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49" y="-34635"/>
            <a:ext cx="3045683" cy="225872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57174"/>
            <a:ext cx="2562225" cy="18002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9891" y="80962"/>
            <a:ext cx="2143125" cy="21431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7" name="TextBox 6"/>
          <p:cNvSpPr txBox="1"/>
          <p:nvPr/>
        </p:nvSpPr>
        <p:spPr>
          <a:xfrm>
            <a:off x="914400" y="2285359"/>
            <a:ext cx="146858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মনিটার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62800" y="2285359"/>
            <a:ext cx="128111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প্রিন্টার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53753" y="2438400"/>
            <a:ext cx="12954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dirty="0" smtClean="0"/>
              <a:t>স্পীকার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992582" y="5105399"/>
            <a:ext cx="2438400" cy="110799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আউপু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ট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যন্ত্র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895600"/>
            <a:ext cx="2265362" cy="15816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10" name="TextBox 9"/>
          <p:cNvSpPr txBox="1"/>
          <p:nvPr/>
        </p:nvSpPr>
        <p:spPr>
          <a:xfrm>
            <a:off x="457200" y="4665480"/>
            <a:ext cx="16764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প্রজেক্টর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502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445</TotalTime>
  <Words>149</Words>
  <Application>Microsoft Office PowerPoint</Application>
  <PresentationFormat>On-screen Show (4:3)</PresentationFormat>
  <Paragraphs>62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Angles</vt:lpstr>
      <vt:lpstr>শুভেচ্ছা</vt:lpstr>
      <vt:lpstr>পরিচিতি</vt:lpstr>
      <vt:lpstr>পাঠ পরিচিতি</vt:lpstr>
      <vt:lpstr>শিখনফল</vt:lpstr>
      <vt:lpstr>পূর্ব প্রস্তুতি</vt:lpstr>
      <vt:lpstr>PowerPoint Presentation</vt:lpstr>
      <vt:lpstr>এই যন্ত্রদিকে কী বলে ?</vt:lpstr>
      <vt:lpstr>          উপস্থাপন          </vt:lpstr>
      <vt:lpstr>PowerPoint Presentation</vt:lpstr>
      <vt:lpstr>দলীয় কাজ</vt:lpstr>
      <vt:lpstr>মুল্যায়ন</vt:lpstr>
      <vt:lpstr>বাড়ির কাজ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শুভেচ্ছা</dc:title>
  <dc:creator>TSS</dc:creator>
  <cp:lastModifiedBy>TSS</cp:lastModifiedBy>
  <cp:revision>50</cp:revision>
  <dcterms:created xsi:type="dcterms:W3CDTF">2006-08-16T00:00:00Z</dcterms:created>
  <dcterms:modified xsi:type="dcterms:W3CDTF">2013-05-15T04:20:42Z</dcterms:modified>
</cp:coreProperties>
</file>