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8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4" r:id="rId17"/>
    <p:sldId id="276" r:id="rId18"/>
    <p:sldId id="277" r:id="rId19"/>
    <p:sldId id="278" r:id="rId20"/>
    <p:sldId id="280" r:id="rId21"/>
    <p:sldId id="282" r:id="rId22"/>
    <p:sldId id="284" r:id="rId23"/>
    <p:sldId id="285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7C80"/>
    <a:srgbClr val="66FFFF"/>
    <a:srgbClr val="CC00FF"/>
    <a:srgbClr val="FF8BE9"/>
    <a:srgbClr val="009900"/>
    <a:srgbClr val="66FF33"/>
    <a:srgbClr val="33CC33"/>
    <a:srgbClr val="F01CC8"/>
    <a:srgbClr val="16BF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4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ing_Spring_Wallpaper_ltk8w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bhdayj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2819400" y="1600200"/>
            <a:ext cx="6019800" cy="3810000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2800" y="2514600"/>
            <a:ext cx="5105400" cy="21207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 dirty="0" smtClean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ফুলেল শুভেচ্ছা 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701-tulips-spring-wallpaper-1920x1200-customity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4343400" y="0"/>
            <a:ext cx="4800600" cy="6858000"/>
          </a:xfrm>
          <a:prstGeom prst="rect">
            <a:avLst/>
          </a:prstGeom>
        </p:spPr>
      </p:pic>
      <p:pic>
        <p:nvPicPr>
          <p:cNvPr id="16" name="Picture 15" descr="701-tulips-spring-wallpaper-1920x1200-customity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0" y="2"/>
            <a:ext cx="4495798" cy="68579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0.54583 -1.96532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6532E-6 L -0.54583 0.011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286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6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এবং বলঃ </a:t>
            </a:r>
            <a:endParaRPr lang="en-US" sz="60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2248694" y="3924300"/>
            <a:ext cx="5410994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" y="1143000"/>
            <a:ext cx="84582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211094" y="3848100"/>
            <a:ext cx="5409406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57200" y="6553200"/>
            <a:ext cx="84582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789906" y="3924300"/>
            <a:ext cx="5410994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Picture 32" descr="a cap.jpg"/>
          <p:cNvPicPr>
            <a:picLocks noChangeAspect="1"/>
          </p:cNvPicPr>
          <p:nvPr/>
        </p:nvPicPr>
        <p:blipFill>
          <a:blip r:embed="rId2">
            <a:lum bright="30000" contrast="40000"/>
          </a:blip>
          <a:stretch>
            <a:fillRect/>
          </a:stretch>
        </p:blipFill>
        <p:spPr>
          <a:xfrm>
            <a:off x="914400" y="1600200"/>
            <a:ext cx="2121252" cy="1554480"/>
          </a:xfrm>
          <a:prstGeom prst="rect">
            <a:avLst/>
          </a:prstGeom>
        </p:spPr>
      </p:pic>
      <p:pic>
        <p:nvPicPr>
          <p:cNvPr id="34" name="Picture 33" descr="a cap.jpg"/>
          <p:cNvPicPr>
            <a:picLocks noChangeAspect="1"/>
          </p:cNvPicPr>
          <p:nvPr/>
        </p:nvPicPr>
        <p:blipFill>
          <a:blip r:embed="rId3" cstate="print">
            <a:lum bright="30000" contrast="40000"/>
          </a:blip>
          <a:stretch>
            <a:fillRect/>
          </a:stretch>
        </p:blipFill>
        <p:spPr>
          <a:xfrm>
            <a:off x="7315200" y="1828800"/>
            <a:ext cx="1341120" cy="871108"/>
          </a:xfrm>
          <a:prstGeom prst="rect">
            <a:avLst/>
          </a:prstGeom>
        </p:spPr>
      </p:pic>
      <p:pic>
        <p:nvPicPr>
          <p:cNvPr id="35" name="Picture 34" descr="a cap.jpg"/>
          <p:cNvPicPr>
            <a:picLocks noChangeAspect="1"/>
          </p:cNvPicPr>
          <p:nvPr/>
        </p:nvPicPr>
        <p:blipFill>
          <a:blip r:embed="rId4" cstate="print">
            <a:lum bright="30000" contrast="40000"/>
          </a:blip>
          <a:stretch>
            <a:fillRect/>
          </a:stretch>
        </p:blipFill>
        <p:spPr>
          <a:xfrm>
            <a:off x="5715000" y="1752600"/>
            <a:ext cx="1247795" cy="914400"/>
          </a:xfrm>
          <a:prstGeom prst="rect">
            <a:avLst/>
          </a:prstGeom>
        </p:spPr>
      </p:pic>
      <p:pic>
        <p:nvPicPr>
          <p:cNvPr id="36" name="Picture 35" descr="a cap.jpg"/>
          <p:cNvPicPr>
            <a:picLocks noChangeAspect="1"/>
          </p:cNvPicPr>
          <p:nvPr/>
        </p:nvPicPr>
        <p:blipFill>
          <a:blip r:embed="rId4" cstate="print">
            <a:lum bright="30000" contrast="40000"/>
          </a:blip>
          <a:stretch>
            <a:fillRect/>
          </a:stretch>
        </p:blipFill>
        <p:spPr>
          <a:xfrm>
            <a:off x="4572000" y="1752600"/>
            <a:ext cx="1247795" cy="9144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38200" y="3200400"/>
            <a:ext cx="24384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১টি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648200" y="3200400"/>
            <a:ext cx="39624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১জোড়া ১টি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6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বলঃ </a:t>
            </a:r>
            <a:endParaRPr lang="en-US" sz="60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ghkydzxcvb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0" y="2667000"/>
            <a:ext cx="3840480" cy="289475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28600" y="1752600"/>
            <a:ext cx="86868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477000" y="4114800"/>
            <a:ext cx="487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228600" y="6553200"/>
            <a:ext cx="868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-2133600" y="4191000"/>
            <a:ext cx="472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219994" y="4190206"/>
            <a:ext cx="472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487194" y="4114006"/>
            <a:ext cx="4723606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33800" y="34290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১টি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3352800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6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বলঃ </a:t>
            </a:r>
            <a:endParaRPr lang="en-US" sz="60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1752600"/>
            <a:ext cx="86868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477000" y="4114800"/>
            <a:ext cx="487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228600" y="6553200"/>
            <a:ext cx="868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-2133600" y="4191000"/>
            <a:ext cx="472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219994" y="4190206"/>
            <a:ext cx="472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487194" y="4114006"/>
            <a:ext cx="4723606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33800" y="34290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3352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1" name="Picture 10" descr="mjiuyo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4795229">
            <a:off x="-44151" y="3723951"/>
            <a:ext cx="2011680" cy="11315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2" name="Picture 11" descr="mjiuyo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4795229">
            <a:off x="831243" y="3728758"/>
            <a:ext cx="1737360" cy="9772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3" name="Picture 12" descr="mjiuyo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4795229">
            <a:off x="2062841" y="3704960"/>
            <a:ext cx="1645920" cy="9258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733800" y="3581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জোড়া ১টি =৩টি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0" y="3505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6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বলঃ </a:t>
            </a:r>
            <a:endParaRPr lang="en-US" sz="60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1752600"/>
            <a:ext cx="86868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477000" y="4114800"/>
            <a:ext cx="487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228600" y="6553200"/>
            <a:ext cx="868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-2133600" y="4191000"/>
            <a:ext cx="472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219994" y="4190206"/>
            <a:ext cx="472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487194" y="4114006"/>
            <a:ext cx="4723606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33800" y="34290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3352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3581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 ১টি =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0" y="3505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7" name="Picture 16" descr="tfd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304800" y="2133600"/>
            <a:ext cx="1280160" cy="12801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" name="Picture 17" descr="tfd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1295400" y="2133600"/>
            <a:ext cx="1280160" cy="12801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Picture 18" descr="tfd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304800" y="3429000"/>
            <a:ext cx="1280160" cy="12801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Picture 19" descr="tfd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1371600" y="3505200"/>
            <a:ext cx="1280160" cy="12801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" name="Picture 21" descr="tfd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838200" y="4800600"/>
            <a:ext cx="1280160" cy="128016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8001000" y="3352800"/>
            <a:ext cx="76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8B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5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বলঃ </a:t>
            </a:r>
            <a:endParaRPr lang="en-US" sz="54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524000"/>
            <a:ext cx="8610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438900" y="3924300"/>
            <a:ext cx="4800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228600" y="6324600"/>
            <a:ext cx="8610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2094706" y="3924300"/>
            <a:ext cx="4799806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600700" y="3924300"/>
            <a:ext cx="4800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1905000" y="3962400"/>
            <a:ext cx="472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3" name="Picture 42" descr="lpcwymc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16200000">
            <a:off x="-60137" y="2041337"/>
            <a:ext cx="1554480" cy="672206"/>
          </a:xfrm>
          <a:prstGeom prst="ellipse">
            <a:avLst/>
          </a:prstGeom>
        </p:spPr>
      </p:pic>
      <p:pic>
        <p:nvPicPr>
          <p:cNvPr id="44" name="Picture 43" descr="lpcwymc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16200000">
            <a:off x="625663" y="2041337"/>
            <a:ext cx="1554480" cy="672206"/>
          </a:xfrm>
          <a:prstGeom prst="ellipse">
            <a:avLst/>
          </a:prstGeom>
        </p:spPr>
      </p:pic>
      <p:pic>
        <p:nvPicPr>
          <p:cNvPr id="45" name="Picture 44" descr="lpcwymc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16200000">
            <a:off x="2073463" y="2041337"/>
            <a:ext cx="1554480" cy="672206"/>
          </a:xfrm>
          <a:prstGeom prst="ellipse">
            <a:avLst/>
          </a:prstGeom>
        </p:spPr>
      </p:pic>
      <p:pic>
        <p:nvPicPr>
          <p:cNvPr id="46" name="Picture 45" descr="lpcwymc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16200000">
            <a:off x="2835463" y="2041337"/>
            <a:ext cx="1554480" cy="672206"/>
          </a:xfrm>
          <a:prstGeom prst="ellipse">
            <a:avLst/>
          </a:prstGeom>
        </p:spPr>
      </p:pic>
      <p:pic>
        <p:nvPicPr>
          <p:cNvPr id="47" name="Picture 46" descr="lpcwymc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16200000">
            <a:off x="1006663" y="3489137"/>
            <a:ext cx="1554480" cy="672206"/>
          </a:xfrm>
          <a:prstGeom prst="ellipse">
            <a:avLst/>
          </a:prstGeom>
        </p:spPr>
      </p:pic>
      <p:pic>
        <p:nvPicPr>
          <p:cNvPr id="48" name="Picture 47" descr="lpcwymc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16200000">
            <a:off x="1692463" y="3565337"/>
            <a:ext cx="1554480" cy="672206"/>
          </a:xfrm>
          <a:prstGeom prst="ellipse">
            <a:avLst/>
          </a:prstGeom>
        </p:spPr>
      </p:pic>
      <p:pic>
        <p:nvPicPr>
          <p:cNvPr id="49" name="Picture 48" descr="lpcwymc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16200000">
            <a:off x="1235263" y="5089337"/>
            <a:ext cx="1554480" cy="672206"/>
          </a:xfrm>
          <a:prstGeom prst="ellipse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419600" y="3352800"/>
            <a:ext cx="33528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জোড়া ১টি =৭টি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53400" y="3200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048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7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বলঃ </a:t>
            </a:r>
            <a:endParaRPr lang="en-US" sz="72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1828800"/>
            <a:ext cx="86868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477000" y="4114800"/>
            <a:ext cx="487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228600" y="6553200"/>
            <a:ext cx="868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-2133600" y="4191000"/>
            <a:ext cx="472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219994" y="4190206"/>
            <a:ext cx="472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487194" y="4114006"/>
            <a:ext cx="4723606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33800" y="34290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3352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3581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 ১টি =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0" y="3505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01000" y="3352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24" name="Picture 23" descr="tesvjimt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219200" y="4876800"/>
            <a:ext cx="914400" cy="1313066"/>
          </a:xfrm>
          <a:prstGeom prst="ellipse">
            <a:avLst/>
          </a:prstGeom>
        </p:spPr>
      </p:pic>
      <p:pic>
        <p:nvPicPr>
          <p:cNvPr id="19" name="Picture 18" descr="pine apple.jp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304800" y="1981200"/>
            <a:ext cx="1280160" cy="1862049"/>
          </a:xfrm>
          <a:prstGeom prst="ellipse">
            <a:avLst/>
          </a:prstGeom>
        </p:spPr>
      </p:pic>
      <p:pic>
        <p:nvPicPr>
          <p:cNvPr id="20" name="Picture 19" descr="pine apple.jp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1600200" y="1981200"/>
            <a:ext cx="1280160" cy="1862049"/>
          </a:xfrm>
          <a:prstGeom prst="ellipse">
            <a:avLst/>
          </a:prstGeom>
        </p:spPr>
      </p:pic>
      <p:pic>
        <p:nvPicPr>
          <p:cNvPr id="22" name="Picture 21" descr="pine apple.jp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228600" y="3352800"/>
            <a:ext cx="1280160" cy="1862049"/>
          </a:xfrm>
          <a:prstGeom prst="ellipse">
            <a:avLst/>
          </a:prstGeom>
        </p:spPr>
      </p:pic>
      <p:pic>
        <p:nvPicPr>
          <p:cNvPr id="25" name="Picture 24" descr="pine apple.jp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1447800" y="3352800"/>
            <a:ext cx="1280160" cy="1862049"/>
          </a:xfrm>
          <a:prstGeom prst="ellipse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001000" y="34290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gfoi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447800" y="1143000"/>
            <a:ext cx="5715000" cy="3124200"/>
          </a:xfrm>
          <a:prstGeom prst="cloud">
            <a:avLst/>
          </a:prstGeom>
          <a:gradFill flip="none" rotWithShape="1">
            <a:gsLst>
              <a:gs pos="0">
                <a:schemeClr val="accent3">
                  <a:tint val="62000"/>
                  <a:satMod val="180000"/>
                </a:schemeClr>
              </a:gs>
              <a:gs pos="65000">
                <a:schemeClr val="accent3">
                  <a:tint val="32000"/>
                  <a:satMod val="250000"/>
                </a:schemeClr>
              </a:gs>
              <a:gs pos="100000">
                <a:schemeClr val="accent3">
                  <a:tint val="23000"/>
                  <a:satMod val="300000"/>
                </a:schemeClr>
              </a:gs>
            </a:gsLst>
            <a:lin ang="10800000" scaled="1"/>
            <a:tileRect/>
          </a:gradFill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bn-BD" sz="3600" cap="al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সময়ঃ১৫মিনিট</a:t>
            </a:r>
            <a:r>
              <a:rPr lang="bn-BD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6" descr="fleur_9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381000" y="5486400"/>
            <a:ext cx="1086308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0"/>
          </a:xfrm>
          <a:prstGeom prst="rect">
            <a:avLst/>
          </a:prstGeom>
          <a:solidFill>
            <a:srgbClr val="FF99FF"/>
          </a:solidFill>
          <a:ln w="330200" cmpd="sng"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81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খালিঘরে বিজোড় সংখ্যাগুলো লেখঃ         </a:t>
            </a:r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(দলীয় কাজ)  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7200" y="1066800"/>
            <a:ext cx="8229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2247900" y="3848100"/>
            <a:ext cx="5410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6553200"/>
            <a:ext cx="830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5981700" y="3771900"/>
            <a:ext cx="54864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1981200" y="3733800"/>
            <a:ext cx="54102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648200" y="2209800"/>
            <a:ext cx="40386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648200" y="3352800"/>
            <a:ext cx="41148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724400" y="4495800"/>
            <a:ext cx="40386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724400" y="5562600"/>
            <a:ext cx="4038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57400" y="10668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1905000" y="1600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057400" y="2057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057400" y="2514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57400" y="3124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057400" y="3733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33600" y="4800600"/>
            <a:ext cx="45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৯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4800600"/>
            <a:ext cx="381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81200" y="5943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57400" y="43434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77000" y="12954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77000" y="236220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77000" y="35052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056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53200" y="4572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629400" y="57150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 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81000"/>
            <a:ext cx="9144000" cy="7467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খালিঘরে বিজোড় সংখ্যাগুলো বসাওঃ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ute-baby-14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1524000" y="685800"/>
            <a:ext cx="1554480" cy="1158083"/>
          </a:xfrm>
          <a:prstGeom prst="rect">
            <a:avLst/>
          </a:prstGeom>
        </p:spPr>
      </p:pic>
      <p:pic>
        <p:nvPicPr>
          <p:cNvPr id="5" name="Picture 4" descr="432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219200" y="1676401"/>
            <a:ext cx="2286000" cy="1712293"/>
          </a:xfrm>
          <a:prstGeom prst="rect">
            <a:avLst/>
          </a:prstGeom>
        </p:spPr>
      </p:pic>
      <p:pic>
        <p:nvPicPr>
          <p:cNvPr id="6" name="Picture 5" descr="apalw.jpg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tretch>
            <a:fillRect/>
          </a:stretch>
        </p:blipFill>
        <p:spPr>
          <a:xfrm>
            <a:off x="914400" y="3048000"/>
            <a:ext cx="1600200" cy="1076325"/>
          </a:xfrm>
          <a:prstGeom prst="rect">
            <a:avLst/>
          </a:prstGeom>
        </p:spPr>
      </p:pic>
      <p:pic>
        <p:nvPicPr>
          <p:cNvPr id="7" name="Picture 6" descr="apalw.jpg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tretch>
            <a:fillRect/>
          </a:stretch>
        </p:blipFill>
        <p:spPr>
          <a:xfrm>
            <a:off x="2590800" y="3048000"/>
            <a:ext cx="1600200" cy="1076325"/>
          </a:xfrm>
          <a:prstGeom prst="rect">
            <a:avLst/>
          </a:prstGeom>
        </p:spPr>
      </p:pic>
      <p:pic>
        <p:nvPicPr>
          <p:cNvPr id="8" name="Picture 7" descr="apple.pn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>
          <a:xfrm>
            <a:off x="4114800" y="2971800"/>
            <a:ext cx="822960" cy="863386"/>
          </a:xfrm>
          <a:prstGeom prst="rect">
            <a:avLst/>
          </a:prstGeom>
        </p:spPr>
      </p:pic>
      <p:pic>
        <p:nvPicPr>
          <p:cNvPr id="14" name="Picture 13" descr="big_pencil.jpg"/>
          <p:cNvPicPr>
            <a:picLocks noChangeAspect="1"/>
          </p:cNvPicPr>
          <p:nvPr/>
        </p:nvPicPr>
        <p:blipFill>
          <a:blip r:embed="rId6">
            <a:lum bright="10000" contrast="40000"/>
          </a:blip>
          <a:stretch>
            <a:fillRect/>
          </a:stretch>
        </p:blipFill>
        <p:spPr>
          <a:xfrm>
            <a:off x="762000" y="4114800"/>
            <a:ext cx="1371600" cy="1027787"/>
          </a:xfrm>
          <a:prstGeom prst="ellipse">
            <a:avLst/>
          </a:prstGeom>
        </p:spPr>
      </p:pic>
      <p:pic>
        <p:nvPicPr>
          <p:cNvPr id="15" name="Picture 14" descr="big_pencil.jpg"/>
          <p:cNvPicPr>
            <a:picLocks noChangeAspect="1"/>
          </p:cNvPicPr>
          <p:nvPr/>
        </p:nvPicPr>
        <p:blipFill>
          <a:blip r:embed="rId6">
            <a:lum bright="10000" contrast="40000"/>
          </a:blip>
          <a:stretch>
            <a:fillRect/>
          </a:stretch>
        </p:blipFill>
        <p:spPr>
          <a:xfrm>
            <a:off x="2133600" y="4114800"/>
            <a:ext cx="1371600" cy="1027787"/>
          </a:xfrm>
          <a:prstGeom prst="ellipse">
            <a:avLst/>
          </a:prstGeom>
        </p:spPr>
      </p:pic>
      <p:pic>
        <p:nvPicPr>
          <p:cNvPr id="16" name="Picture 15" descr="big_pencil.jpg"/>
          <p:cNvPicPr>
            <a:picLocks noChangeAspect="1"/>
          </p:cNvPicPr>
          <p:nvPr/>
        </p:nvPicPr>
        <p:blipFill>
          <a:blip r:embed="rId6">
            <a:lum bright="10000" contrast="40000"/>
          </a:blip>
          <a:stretch>
            <a:fillRect/>
          </a:stretch>
        </p:blipFill>
        <p:spPr>
          <a:xfrm>
            <a:off x="3505200" y="4114800"/>
            <a:ext cx="1371600" cy="1027787"/>
          </a:xfrm>
          <a:prstGeom prst="ellipse">
            <a:avLst/>
          </a:prstGeom>
        </p:spPr>
      </p:pic>
      <p:pic>
        <p:nvPicPr>
          <p:cNvPr id="17" name="Picture 16" descr="0512-0707-3012-5859.jpg"/>
          <p:cNvPicPr>
            <a:picLocks noChangeAspect="1"/>
          </p:cNvPicPr>
          <p:nvPr/>
        </p:nvPicPr>
        <p:blipFill>
          <a:blip r:embed="rId7">
            <a:lum bright="10000" contrast="40000"/>
          </a:blip>
          <a:stretch>
            <a:fillRect/>
          </a:stretch>
        </p:blipFill>
        <p:spPr>
          <a:xfrm>
            <a:off x="4800600" y="4114800"/>
            <a:ext cx="914400" cy="844295"/>
          </a:xfrm>
          <a:prstGeom prst="rect">
            <a:avLst/>
          </a:prstGeom>
        </p:spPr>
      </p:pic>
      <p:pic>
        <p:nvPicPr>
          <p:cNvPr id="18" name="Picture 17" descr="jhytfc.jpg"/>
          <p:cNvPicPr>
            <a:picLocks noChangeAspect="1"/>
          </p:cNvPicPr>
          <p:nvPr/>
        </p:nvPicPr>
        <p:blipFill>
          <a:blip r:embed="rId8" cstate="print">
            <a:lum bright="10000" contrast="40000"/>
          </a:blip>
          <a:stretch>
            <a:fillRect/>
          </a:stretch>
        </p:blipFill>
        <p:spPr>
          <a:xfrm>
            <a:off x="838200" y="5257800"/>
            <a:ext cx="1554480" cy="1141525"/>
          </a:xfrm>
          <a:prstGeom prst="ellipse">
            <a:avLst/>
          </a:prstGeom>
        </p:spPr>
      </p:pic>
      <p:pic>
        <p:nvPicPr>
          <p:cNvPr id="19" name="Picture 18" descr="jhytfc.jpg"/>
          <p:cNvPicPr>
            <a:picLocks noChangeAspect="1"/>
          </p:cNvPicPr>
          <p:nvPr/>
        </p:nvPicPr>
        <p:blipFill>
          <a:blip r:embed="rId8" cstate="print">
            <a:lum bright="10000" contrast="40000"/>
          </a:blip>
          <a:stretch>
            <a:fillRect/>
          </a:stretch>
        </p:blipFill>
        <p:spPr>
          <a:xfrm>
            <a:off x="2438400" y="5257800"/>
            <a:ext cx="1554480" cy="1141525"/>
          </a:xfrm>
          <a:prstGeom prst="ellipse">
            <a:avLst/>
          </a:prstGeom>
        </p:spPr>
      </p:pic>
      <p:pic>
        <p:nvPicPr>
          <p:cNvPr id="20" name="Picture 19" descr="jhytfc.jpg"/>
          <p:cNvPicPr>
            <a:picLocks noChangeAspect="1"/>
          </p:cNvPicPr>
          <p:nvPr/>
        </p:nvPicPr>
        <p:blipFill>
          <a:blip r:embed="rId8" cstate="print">
            <a:lum bright="10000" contrast="40000"/>
          </a:blip>
          <a:stretch>
            <a:fillRect/>
          </a:stretch>
        </p:blipFill>
        <p:spPr>
          <a:xfrm>
            <a:off x="4038600" y="5257800"/>
            <a:ext cx="1554480" cy="1141525"/>
          </a:xfrm>
          <a:prstGeom prst="ellipse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6096000" y="609600"/>
            <a:ext cx="2438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239294" y="3467100"/>
            <a:ext cx="5714206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677694" y="3466306"/>
            <a:ext cx="5715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6324600"/>
            <a:ext cx="2438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096000" y="1752600"/>
            <a:ext cx="2438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96000" y="2895600"/>
            <a:ext cx="2438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96000" y="4038600"/>
            <a:ext cx="2438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96000" y="5181600"/>
            <a:ext cx="2438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04800" y="10668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33400" y="6858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9600" y="838200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33400" y="1905000"/>
            <a:ext cx="914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57200" y="19812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28600" y="312420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" y="4114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04800" y="3276600"/>
            <a:ext cx="533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28600" y="4191000"/>
            <a:ext cx="381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28600" y="5334000"/>
            <a:ext cx="533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4800" y="5486400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72200" y="152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bn-BD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9827E-6 L 0.72083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6 L 0.7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4335E-6 L 0.7375 -0.03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4.79769E-6 L 0.75 -0.007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3653 L 0.75416 -0.047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46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33400"/>
            <a:ext cx="45720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F01C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 সংখ্যাগুলো লেখঃ </a:t>
            </a:r>
            <a:endParaRPr lang="en-US" sz="3600" b="1" dirty="0">
              <a:solidFill>
                <a:srgbClr val="F01C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533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36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1066800"/>
            <a:ext cx="8610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2476500" y="3848100"/>
            <a:ext cx="5410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134894" y="3771106"/>
            <a:ext cx="5410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8600" y="6477000"/>
            <a:ext cx="8610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2134394" y="3809206"/>
            <a:ext cx="533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220px-Jamindar_Ginni_Dolls_from_Aarong_by_Ragib_Hasan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609600" y="1676400"/>
            <a:ext cx="1554480" cy="1165860"/>
          </a:xfrm>
          <a:prstGeom prst="ellipse">
            <a:avLst/>
          </a:prstGeom>
        </p:spPr>
      </p:pic>
      <p:pic>
        <p:nvPicPr>
          <p:cNvPr id="27" name="Picture 26" descr="220px-Jamindar_Ginni_Dolls_from_Aarong_by_Ragib_Hasan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2057400" y="1600200"/>
            <a:ext cx="1463040" cy="1097280"/>
          </a:xfrm>
          <a:prstGeom prst="ellipse">
            <a:avLst/>
          </a:prstGeom>
        </p:spPr>
      </p:pic>
      <p:pic>
        <p:nvPicPr>
          <p:cNvPr id="13" name="Picture 12" descr="220px-Jamindar_Ginni_Dolls_from_Aarong_by_Ragib_Hasan.jp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3657600" y="1524000"/>
            <a:ext cx="914400" cy="1300656"/>
          </a:xfrm>
          <a:prstGeom prst="ellipse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3000" y="1447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 জোড়া ১টি=কতটি?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bc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304800" y="3048000"/>
            <a:ext cx="1645920" cy="1228112"/>
          </a:xfrm>
          <a:prstGeom prst="ellipse">
            <a:avLst/>
          </a:prstGeom>
        </p:spPr>
      </p:pic>
      <p:pic>
        <p:nvPicPr>
          <p:cNvPr id="16" name="Picture 15" descr="bc.jpg"/>
          <p:cNvPicPr>
            <a:picLocks noChangeAspect="1"/>
          </p:cNvPicPr>
          <p:nvPr/>
        </p:nvPicPr>
        <p:blipFill>
          <a:blip r:embed="rId5">
            <a:lum bright="-10000" contrast="40000"/>
          </a:blip>
          <a:stretch>
            <a:fillRect/>
          </a:stretch>
        </p:blipFill>
        <p:spPr>
          <a:xfrm>
            <a:off x="2133600" y="3048000"/>
            <a:ext cx="822960" cy="1143775"/>
          </a:xfrm>
          <a:prstGeom prst="round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53000" y="3200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জোড়া ১টি=কতটি?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era2.jpg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304800" y="4572000"/>
            <a:ext cx="1097280" cy="1102181"/>
          </a:xfrm>
          <a:prstGeom prst="roundRect">
            <a:avLst/>
          </a:prstGeom>
        </p:spPr>
      </p:pic>
      <p:pic>
        <p:nvPicPr>
          <p:cNvPr id="23" name="Picture 22" descr="era2.jpg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1524000" y="4572000"/>
            <a:ext cx="1097280" cy="1102181"/>
          </a:xfrm>
          <a:prstGeom prst="roundRect">
            <a:avLst/>
          </a:prstGeom>
        </p:spPr>
      </p:pic>
      <p:pic>
        <p:nvPicPr>
          <p:cNvPr id="24" name="Picture 23" descr="era2.jpg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2590800" y="4572000"/>
            <a:ext cx="1097280" cy="1102181"/>
          </a:xfrm>
          <a:prstGeom prst="roundRect">
            <a:avLst/>
          </a:prstGeom>
        </p:spPr>
      </p:pic>
      <p:pic>
        <p:nvPicPr>
          <p:cNvPr id="28" name="Picture 27" descr="era2.jpg"/>
          <p:cNvPicPr>
            <a:picLocks noChangeAspect="1"/>
          </p:cNvPicPr>
          <p:nvPr/>
        </p:nvPicPr>
        <p:blipFill>
          <a:blip r:embed="rId7">
            <a:lum bright="10000" contrast="40000"/>
          </a:blip>
          <a:stretch>
            <a:fillRect/>
          </a:stretch>
        </p:blipFill>
        <p:spPr>
          <a:xfrm>
            <a:off x="3810000" y="4648200"/>
            <a:ext cx="640080" cy="923504"/>
          </a:xfrm>
          <a:prstGeom prst="round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953000" y="4953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জোড়া ১টি=কতটি?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8BE9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FF8BE9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533400"/>
            <a:ext cx="6858000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6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পরিচিতিঃ </a:t>
            </a:r>
            <a:endParaRPr lang="en-US" sz="60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600200"/>
            <a:ext cx="594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মাসুমা আকতার </a:t>
            </a:r>
          </a:p>
          <a:p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4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ওছখালী আলিয়া মডেল সঃ প্রাঃ বিঃ </a:t>
            </a:r>
          </a:p>
          <a:p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হাতিয়া-নোয়াখালী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71600" y="1295400"/>
            <a:ext cx="6553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nrx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 rot="16200000">
            <a:off x="-2314575" y="3228975"/>
            <a:ext cx="571500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33400"/>
            <a:ext cx="45720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F01C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 সংখ্যাগুলো লেখঃ </a:t>
            </a:r>
            <a:endParaRPr lang="en-US" sz="3600" b="1" dirty="0">
              <a:solidFill>
                <a:srgbClr val="F01C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533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36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1066800"/>
            <a:ext cx="8610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2476500" y="3848100"/>
            <a:ext cx="5410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134894" y="3771106"/>
            <a:ext cx="5410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8600" y="6477000"/>
            <a:ext cx="8610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2134394" y="3809206"/>
            <a:ext cx="533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220px-Jamindar_Ginni_Dolls_from_Aarong_by_Ragib_Hasan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609600" y="1676400"/>
            <a:ext cx="1554480" cy="1165860"/>
          </a:xfrm>
          <a:prstGeom prst="ellipse">
            <a:avLst/>
          </a:prstGeom>
        </p:spPr>
      </p:pic>
      <p:pic>
        <p:nvPicPr>
          <p:cNvPr id="27" name="Picture 26" descr="220px-Jamindar_Ginni_Dolls_from_Aarong_by_Ragib_Hasan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2057400" y="1600200"/>
            <a:ext cx="1463040" cy="1097280"/>
          </a:xfrm>
          <a:prstGeom prst="ellipse">
            <a:avLst/>
          </a:prstGeom>
        </p:spPr>
      </p:pic>
      <p:pic>
        <p:nvPicPr>
          <p:cNvPr id="13" name="Picture 12" descr="220px-Jamindar_Ginni_Dolls_from_Aarong_by_Ragib_Hasan.jp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3657600" y="1524000"/>
            <a:ext cx="914400" cy="1300656"/>
          </a:xfrm>
          <a:prstGeom prst="ellipse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3000" y="1447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 জোড়া ১টি=কত টি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bc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304800" y="3048000"/>
            <a:ext cx="1645920" cy="1228112"/>
          </a:xfrm>
          <a:prstGeom prst="ellipse">
            <a:avLst/>
          </a:prstGeom>
        </p:spPr>
      </p:pic>
      <p:pic>
        <p:nvPicPr>
          <p:cNvPr id="16" name="Picture 15" descr="bc.jpg"/>
          <p:cNvPicPr>
            <a:picLocks noChangeAspect="1"/>
          </p:cNvPicPr>
          <p:nvPr/>
        </p:nvPicPr>
        <p:blipFill>
          <a:blip r:embed="rId5">
            <a:lum bright="-10000" contrast="40000"/>
          </a:blip>
          <a:stretch>
            <a:fillRect/>
          </a:stretch>
        </p:blipFill>
        <p:spPr>
          <a:xfrm>
            <a:off x="2133600" y="3048000"/>
            <a:ext cx="822960" cy="1143775"/>
          </a:xfrm>
          <a:prstGeom prst="round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53000" y="3200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জোড়া ১টি= কত টি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era2.jpg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304800" y="4572000"/>
            <a:ext cx="1097280" cy="1102181"/>
          </a:xfrm>
          <a:prstGeom prst="roundRect">
            <a:avLst/>
          </a:prstGeom>
        </p:spPr>
      </p:pic>
      <p:pic>
        <p:nvPicPr>
          <p:cNvPr id="23" name="Picture 22" descr="era2.jpg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1524000" y="4572000"/>
            <a:ext cx="1097280" cy="1102181"/>
          </a:xfrm>
          <a:prstGeom prst="roundRect">
            <a:avLst/>
          </a:prstGeom>
        </p:spPr>
      </p:pic>
      <p:pic>
        <p:nvPicPr>
          <p:cNvPr id="24" name="Picture 23" descr="era2.jpg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2590800" y="4572000"/>
            <a:ext cx="1097280" cy="1102181"/>
          </a:xfrm>
          <a:prstGeom prst="roundRect">
            <a:avLst/>
          </a:prstGeom>
        </p:spPr>
      </p:pic>
      <p:pic>
        <p:nvPicPr>
          <p:cNvPr id="28" name="Picture 27" descr="era2.jpg"/>
          <p:cNvPicPr>
            <a:picLocks noChangeAspect="1"/>
          </p:cNvPicPr>
          <p:nvPr/>
        </p:nvPicPr>
        <p:blipFill>
          <a:blip r:embed="rId7">
            <a:lum bright="10000" contrast="40000"/>
          </a:blip>
          <a:stretch>
            <a:fillRect/>
          </a:stretch>
        </p:blipFill>
        <p:spPr>
          <a:xfrm>
            <a:off x="3810000" y="4648200"/>
            <a:ext cx="640080" cy="923504"/>
          </a:xfrm>
          <a:prstGeom prst="round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953000" y="4953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জোড়া ১টি= কত টি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91400" y="1600200"/>
            <a:ext cx="609600" cy="3810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7315200" y="3352800"/>
            <a:ext cx="762000" cy="3810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162800" y="5029200"/>
            <a:ext cx="609600" cy="3810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33400"/>
            <a:ext cx="45720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F01C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 সংখ্যাগুলো লেখঃ </a:t>
            </a:r>
            <a:endParaRPr lang="en-US" sz="3600" b="1" dirty="0">
              <a:solidFill>
                <a:srgbClr val="F01C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533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36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1066800"/>
            <a:ext cx="8610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2476500" y="3848100"/>
            <a:ext cx="5410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134894" y="3771106"/>
            <a:ext cx="5410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8600" y="6477000"/>
            <a:ext cx="8610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53000" y="41910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৪জোড়া ১টি=কতটি?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5554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600200" y="1371600"/>
            <a:ext cx="1554480" cy="1711560"/>
          </a:xfrm>
          <a:prstGeom prst="rect">
            <a:avLst/>
          </a:prstGeom>
        </p:spPr>
      </p:pic>
      <p:pic>
        <p:nvPicPr>
          <p:cNvPr id="25" name="Picture 24" descr="rfyhu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381000" y="3276600"/>
            <a:ext cx="1371600" cy="1028700"/>
          </a:xfrm>
          <a:prstGeom prst="ellipse">
            <a:avLst/>
          </a:prstGeom>
        </p:spPr>
      </p:pic>
      <p:pic>
        <p:nvPicPr>
          <p:cNvPr id="30" name="Picture 29" descr="rfyhu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752600" y="3276600"/>
            <a:ext cx="1371600" cy="1028700"/>
          </a:xfrm>
          <a:prstGeom prst="ellipse">
            <a:avLst/>
          </a:prstGeom>
        </p:spPr>
      </p:pic>
      <p:pic>
        <p:nvPicPr>
          <p:cNvPr id="31" name="Picture 30" descr="rfyhu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3200400" y="3276600"/>
            <a:ext cx="1371600" cy="1028700"/>
          </a:xfrm>
          <a:prstGeom prst="ellipse">
            <a:avLst/>
          </a:prstGeom>
        </p:spPr>
      </p:pic>
      <p:pic>
        <p:nvPicPr>
          <p:cNvPr id="32" name="Picture 31" descr="rfyhu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381000" y="4495800"/>
            <a:ext cx="1371600" cy="1028700"/>
          </a:xfrm>
          <a:prstGeom prst="ellipse">
            <a:avLst/>
          </a:prstGeom>
        </p:spPr>
      </p:pic>
      <p:pic>
        <p:nvPicPr>
          <p:cNvPr id="34" name="Picture 33" descr="rfyhu.jpg"/>
          <p:cNvPicPr>
            <a:picLocks noChangeAspect="1"/>
          </p:cNvPicPr>
          <p:nvPr/>
        </p:nvPicPr>
        <p:blipFill>
          <a:blip r:embed="rId4">
            <a:lum bright="-10000" contrast="40000"/>
          </a:blip>
          <a:stretch>
            <a:fillRect/>
          </a:stretch>
        </p:blipFill>
        <p:spPr>
          <a:xfrm>
            <a:off x="1828800" y="4571999"/>
            <a:ext cx="731520" cy="1097940"/>
          </a:xfrm>
          <a:prstGeom prst="ellipse">
            <a:avLst/>
          </a:prstGeom>
        </p:spPr>
      </p:pic>
      <p:sp>
        <p:nvSpPr>
          <p:cNvPr id="35" name="Right Arrow 34"/>
          <p:cNvSpPr/>
          <p:nvPr/>
        </p:nvSpPr>
        <p:spPr>
          <a:xfrm>
            <a:off x="3352800" y="2209800"/>
            <a:ext cx="978408" cy="304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876800" y="20574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কতটি?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Bent-Up Arrow 36"/>
          <p:cNvSpPr/>
          <p:nvPr/>
        </p:nvSpPr>
        <p:spPr>
          <a:xfrm>
            <a:off x="2438400" y="4876800"/>
            <a:ext cx="2895600" cy="838200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33400"/>
            <a:ext cx="45720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F01C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 সংখ্যাগুলো লেখঃ </a:t>
            </a:r>
            <a:endParaRPr lang="en-US" sz="3600" b="1" dirty="0">
              <a:solidFill>
                <a:srgbClr val="F01C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533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36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1066800"/>
            <a:ext cx="8610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2476500" y="3848100"/>
            <a:ext cx="5410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134894" y="3771106"/>
            <a:ext cx="5410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8600" y="6477000"/>
            <a:ext cx="8610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53000" y="4191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৪জোড়া ১টি= কত টি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5554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600200" y="1371600"/>
            <a:ext cx="1554480" cy="1711560"/>
          </a:xfrm>
          <a:prstGeom prst="rect">
            <a:avLst/>
          </a:prstGeom>
        </p:spPr>
      </p:pic>
      <p:pic>
        <p:nvPicPr>
          <p:cNvPr id="25" name="Picture 24" descr="rfyhu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381000" y="3276600"/>
            <a:ext cx="1371600" cy="1028700"/>
          </a:xfrm>
          <a:prstGeom prst="ellipse">
            <a:avLst/>
          </a:prstGeom>
        </p:spPr>
      </p:pic>
      <p:pic>
        <p:nvPicPr>
          <p:cNvPr id="30" name="Picture 29" descr="rfyhu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752600" y="3276600"/>
            <a:ext cx="1371600" cy="1028700"/>
          </a:xfrm>
          <a:prstGeom prst="ellipse">
            <a:avLst/>
          </a:prstGeom>
        </p:spPr>
      </p:pic>
      <p:pic>
        <p:nvPicPr>
          <p:cNvPr id="31" name="Picture 30" descr="rfyhu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3200400" y="3276600"/>
            <a:ext cx="1371600" cy="1028700"/>
          </a:xfrm>
          <a:prstGeom prst="ellipse">
            <a:avLst/>
          </a:prstGeom>
        </p:spPr>
      </p:pic>
      <p:pic>
        <p:nvPicPr>
          <p:cNvPr id="32" name="Picture 31" descr="rfyhu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381000" y="4495800"/>
            <a:ext cx="1371600" cy="1028700"/>
          </a:xfrm>
          <a:prstGeom prst="ellipse">
            <a:avLst/>
          </a:prstGeom>
        </p:spPr>
      </p:pic>
      <p:pic>
        <p:nvPicPr>
          <p:cNvPr id="34" name="Picture 33" descr="rfyhu.jpg"/>
          <p:cNvPicPr>
            <a:picLocks noChangeAspect="1"/>
          </p:cNvPicPr>
          <p:nvPr/>
        </p:nvPicPr>
        <p:blipFill>
          <a:blip r:embed="rId4">
            <a:lum bright="-10000" contrast="40000"/>
          </a:blip>
          <a:stretch>
            <a:fillRect/>
          </a:stretch>
        </p:blipFill>
        <p:spPr>
          <a:xfrm>
            <a:off x="1828800" y="4571999"/>
            <a:ext cx="731520" cy="1097940"/>
          </a:xfrm>
          <a:prstGeom prst="ellipse">
            <a:avLst/>
          </a:prstGeom>
        </p:spPr>
      </p:pic>
      <p:sp>
        <p:nvSpPr>
          <p:cNvPr id="35" name="Right Arrow 34"/>
          <p:cNvSpPr/>
          <p:nvPr/>
        </p:nvSpPr>
        <p:spPr>
          <a:xfrm>
            <a:off x="3352800" y="2209800"/>
            <a:ext cx="978408" cy="304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876800" y="20574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টি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Bent-Up Arrow 36"/>
          <p:cNvSpPr/>
          <p:nvPr/>
        </p:nvSpPr>
        <p:spPr>
          <a:xfrm>
            <a:off x="2438400" y="4876800"/>
            <a:ext cx="2895600" cy="838200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953000" y="2209800"/>
            <a:ext cx="838200" cy="457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7010400" y="4267200"/>
            <a:ext cx="609600" cy="457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 সংখ্যাগুলো খুঁজে বের করে সাজিয়ে লেখঃ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457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381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কাজঃ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962400" y="762000"/>
            <a:ext cx="4800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1219200" y="3733800"/>
            <a:ext cx="57150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905500" y="3695700"/>
            <a:ext cx="57912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14800" y="6629400"/>
            <a:ext cx="4724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3810000" y="3733800"/>
            <a:ext cx="57150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34000" y="1524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10200" y="22098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0" y="281940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0" y="35052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334000" y="41910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181600" y="5029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257800" y="56388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6629400" y="1981200"/>
            <a:ext cx="2209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629400" y="3200400"/>
            <a:ext cx="2209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705600" y="4343400"/>
            <a:ext cx="2133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05600" y="5486400"/>
            <a:ext cx="2133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49" descr="gun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5120640"/>
            <a:ext cx="1737360" cy="1737360"/>
          </a:xfrm>
          <a:prstGeom prst="ellipse">
            <a:avLst/>
          </a:prstGeom>
        </p:spPr>
      </p:pic>
      <p:sp>
        <p:nvSpPr>
          <p:cNvPr id="53" name="Flowchart: Connector 52"/>
          <p:cNvSpPr/>
          <p:nvPr/>
        </p:nvSpPr>
        <p:spPr>
          <a:xfrm>
            <a:off x="1295400" y="5410200"/>
            <a:ext cx="45719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34000" y="9144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7746E-6 L 0.4559 -0.604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7746E-6 L 0.4559 -0.338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7746E-6 L 0.9559 -0.03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4624E-7 L 0.2125 -0.162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8844E-6 L 0.22084 0.1038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3873E-6 L 0.21666 -0.1227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4798E-6 L 0.22917 0.1394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53" grpId="0" animBg="1"/>
      <p:bldP spid="53" grpId="1" animBg="1"/>
      <p:bldP spid="53" grpId="2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.jpg"/>
          <p:cNvPicPr>
            <a:picLocks noChangeAspect="1"/>
          </p:cNvPicPr>
          <p:nvPr/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143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“জীবন অনেক প্রাণময় </a:t>
            </a:r>
          </a:p>
          <a:p>
            <a:r>
              <a:rPr lang="bn-BD" sz="36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পড়ালেখা করলে হয়” </a:t>
            </a:r>
            <a:endParaRPr lang="en-US" sz="3600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743200"/>
            <a:ext cx="3657600" cy="1364397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 থেকো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52425" cmpd="sng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304800"/>
            <a:ext cx="5791200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6000" b="1" dirty="0" smtClean="0">
                <a:solidFill>
                  <a:srgbClr val="F01C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 </a:t>
            </a:r>
            <a:endParaRPr lang="en-US" sz="6000" b="1" dirty="0">
              <a:solidFill>
                <a:srgbClr val="F01C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438400" y="1143000"/>
            <a:ext cx="4724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" y="1219200"/>
            <a:ext cx="723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শ্রেণিঃ১ম </a:t>
            </a:r>
          </a:p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বিষয়ঃগণিত </a:t>
            </a:r>
          </a:p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পাঠঃবিজোড় সংখ্যা </a:t>
            </a:r>
          </a:p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</a:t>
            </a:r>
          </a:p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তারিখঃ১১-১২-২০১২ইং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001_1.gif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696200" y="5257800"/>
            <a:ext cx="1038225" cy="12477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lum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1828800" y="0"/>
            <a:ext cx="6172200" cy="1719072"/>
          </a:xfrm>
          <a:prstGeom prst="horizontalScroll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28600"/>
            <a:ext cx="6019800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3810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8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 </a:t>
            </a:r>
            <a:r>
              <a:rPr lang="bn-BD" sz="4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438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7526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বিজোড় সংখ্যার ধারণালাভ করবে। </a:t>
            </a:r>
          </a:p>
          <a:p>
            <a:pPr>
              <a:buFont typeface="Courier New" pitchFamily="49" charset="0"/>
              <a:buChar char="o"/>
            </a:pPr>
            <a:r>
              <a:rPr lang="bn-BD" sz="48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১-১০ পর্যন্ত সংখ্যাগুলোর মধ্য থেকে বিজোড় সংখ্যাগুলো খুঁজে বের করতে পারবে। </a:t>
            </a:r>
            <a:endParaRPr lang="en-US" sz="48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edtulip2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7391400" y="5105400"/>
            <a:ext cx="1463040" cy="148204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457200"/>
            <a:ext cx="6248400" cy="2158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600" dirty="0" smtClean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নিরাপদ পরিবেশঃ </a:t>
            </a:r>
            <a:endParaRPr lang="en-US" sz="6600" dirty="0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600" y="3733800"/>
            <a:ext cx="3962400" cy="22098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>
                  <a:solidFill>
                    <a:srgbClr val="CC00FF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 ও ছবি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balloons-colourful-rise-animated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228600" y="5143500"/>
            <a:ext cx="571500" cy="17145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00400" y="304800"/>
            <a:ext cx="22098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1676400"/>
            <a:ext cx="6477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দুইটা পাখি একজোড়া হয় </a:t>
            </a:r>
          </a:p>
          <a:p>
            <a:r>
              <a:rPr lang="bn-BD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সেটা সবাই মানি, </a:t>
            </a:r>
          </a:p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দুইয়ের সাথে এক বেড়ে যে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 যে হয় জানি? </a:t>
            </a:r>
          </a:p>
          <a:p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জোড়ায়-জোড়ায় এক বাড়িয়ে </a:t>
            </a:r>
          </a:p>
          <a:p>
            <a:r>
              <a:rPr lang="bn-BD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বিজোড় বানাব,  </a:t>
            </a:r>
          </a:p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 শেখা ভারি মজা </a:t>
            </a:r>
          </a:p>
          <a:p>
            <a:r>
              <a:rPr lang="bn-BD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আজ সবাই শিখব।। </a:t>
            </a:r>
          </a:p>
          <a:p>
            <a:r>
              <a:rPr lang="bn-BD" dirty="0" smtClean="0"/>
              <a:t>       </a:t>
            </a:r>
            <a:endParaRPr lang="en-US" dirty="0"/>
          </a:p>
        </p:txBody>
      </p:sp>
      <p:pic>
        <p:nvPicPr>
          <p:cNvPr id="5" name="Picture 4" descr="jhytfc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7589520" y="5716475"/>
            <a:ext cx="1554480" cy="114152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7" y="0"/>
            <a:ext cx="2288117" cy="2103120"/>
          </a:xfrm>
          <a:prstGeom prst="rect">
            <a:avLst/>
          </a:prstGeom>
        </p:spPr>
      </p:pic>
      <p:pic>
        <p:nvPicPr>
          <p:cNvPr id="4" name="Picture 3" descr="0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953000"/>
            <a:ext cx="2688336" cy="1920240"/>
          </a:xfrm>
          <a:prstGeom prst="rect">
            <a:avLst/>
          </a:prstGeom>
        </p:spPr>
      </p:pic>
      <p:pic>
        <p:nvPicPr>
          <p:cNvPr id="5" name="Picture 4" descr="mdh.jpg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tretch>
            <a:fillRect/>
          </a:stretch>
        </p:blipFill>
        <p:spPr>
          <a:xfrm>
            <a:off x="-3886200" y="4343400"/>
            <a:ext cx="3574050" cy="2011680"/>
          </a:xfrm>
          <a:prstGeom prst="rect">
            <a:avLst/>
          </a:prstGeom>
        </p:spPr>
      </p:pic>
      <p:pic>
        <p:nvPicPr>
          <p:cNvPr id="6" name="Picture 5" descr="vsew.gif"/>
          <p:cNvPicPr>
            <a:picLocks noChangeAspect="1"/>
          </p:cNvPicPr>
          <p:nvPr/>
        </p:nvPicPr>
        <p:blipFill>
          <a:blip r:embed="rId5">
            <a:lum bright="-10000" contrast="30000"/>
          </a:blip>
          <a:stretch>
            <a:fillRect/>
          </a:stretch>
        </p:blipFill>
        <p:spPr>
          <a:xfrm>
            <a:off x="-304800" y="3505200"/>
            <a:ext cx="1371600" cy="1371600"/>
          </a:xfrm>
          <a:prstGeom prst="rect">
            <a:avLst/>
          </a:prstGeom>
        </p:spPr>
      </p:pic>
      <p:pic>
        <p:nvPicPr>
          <p:cNvPr id="7" name="Picture 6" descr="vsew.gif"/>
          <p:cNvPicPr>
            <a:picLocks noChangeAspect="1"/>
          </p:cNvPicPr>
          <p:nvPr/>
        </p:nvPicPr>
        <p:blipFill>
          <a:blip r:embed="rId5">
            <a:lum bright="-10000" contrast="30000"/>
          </a:blip>
          <a:stretch>
            <a:fillRect/>
          </a:stretch>
        </p:blipFill>
        <p:spPr>
          <a:xfrm>
            <a:off x="228600" y="3505200"/>
            <a:ext cx="1295400" cy="1371600"/>
          </a:xfrm>
          <a:prstGeom prst="rect">
            <a:avLst/>
          </a:prstGeom>
        </p:spPr>
      </p:pic>
      <p:pic>
        <p:nvPicPr>
          <p:cNvPr id="8" name="Picture 7" descr="vsew.gif"/>
          <p:cNvPicPr>
            <a:picLocks noChangeAspect="1"/>
          </p:cNvPicPr>
          <p:nvPr/>
        </p:nvPicPr>
        <p:blipFill>
          <a:blip r:embed="rId5">
            <a:lum bright="-10000" contrast="30000"/>
          </a:blip>
          <a:stretch>
            <a:fillRect/>
          </a:stretch>
        </p:blipFill>
        <p:spPr>
          <a:xfrm>
            <a:off x="914400" y="3505200"/>
            <a:ext cx="1371600" cy="1371600"/>
          </a:xfrm>
          <a:prstGeom prst="rect">
            <a:avLst/>
          </a:prstGeom>
        </p:spPr>
      </p:pic>
      <p:pic>
        <p:nvPicPr>
          <p:cNvPr id="9" name="Picture 8" descr="vsew.gif"/>
          <p:cNvPicPr>
            <a:picLocks noChangeAspect="1"/>
          </p:cNvPicPr>
          <p:nvPr/>
        </p:nvPicPr>
        <p:blipFill>
          <a:blip r:embed="rId5">
            <a:lum bright="-10000" contrast="30000"/>
          </a:blip>
          <a:stretch>
            <a:fillRect/>
          </a:stretch>
        </p:blipFill>
        <p:spPr>
          <a:xfrm>
            <a:off x="1524000" y="3505200"/>
            <a:ext cx="1219200" cy="1371600"/>
          </a:xfrm>
          <a:prstGeom prst="rect">
            <a:avLst/>
          </a:prstGeom>
        </p:spPr>
      </p:pic>
      <p:pic>
        <p:nvPicPr>
          <p:cNvPr id="10" name="Picture 9" descr="vsew.gif"/>
          <p:cNvPicPr>
            <a:picLocks noChangeAspect="1"/>
          </p:cNvPicPr>
          <p:nvPr/>
        </p:nvPicPr>
        <p:blipFill>
          <a:blip r:embed="rId5">
            <a:lum bright="-10000" contrast="30000"/>
          </a:blip>
          <a:stretch>
            <a:fillRect/>
          </a:stretch>
        </p:blipFill>
        <p:spPr>
          <a:xfrm>
            <a:off x="7620000" y="304800"/>
            <a:ext cx="1371600" cy="1371600"/>
          </a:xfrm>
          <a:prstGeom prst="rect">
            <a:avLst/>
          </a:prstGeom>
        </p:spPr>
      </p:pic>
      <p:pic>
        <p:nvPicPr>
          <p:cNvPr id="11" name="Picture 10" descr="tfd.jpg"/>
          <p:cNvPicPr>
            <a:picLocks noChangeAspect="1"/>
          </p:cNvPicPr>
          <p:nvPr/>
        </p:nvPicPr>
        <p:blipFill>
          <a:blip r:embed="rId6">
            <a:lum bright="10000" contrast="40000"/>
          </a:blip>
          <a:stretch>
            <a:fillRect/>
          </a:stretch>
        </p:blipFill>
        <p:spPr>
          <a:xfrm>
            <a:off x="5997227" y="381000"/>
            <a:ext cx="3146773" cy="2194560"/>
          </a:xfrm>
          <a:prstGeom prst="round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2286000"/>
            <a:ext cx="2971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কয়টি পাখি?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724400"/>
            <a:ext cx="2286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কয়টি ডিম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a jungle.jpg"/>
          <p:cNvPicPr>
            <a:picLocks noChangeAspect="1"/>
          </p:cNvPicPr>
          <p:nvPr/>
        </p:nvPicPr>
        <p:blipFill>
          <a:blip r:embed="rId7">
            <a:lum contrast="40000"/>
          </a:blip>
          <a:stretch>
            <a:fillRect/>
          </a:stretch>
        </p:blipFill>
        <p:spPr>
          <a:xfrm>
            <a:off x="5486400" y="4800600"/>
            <a:ext cx="36576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763E-6 L -0.53021 -0.68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-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8382E-6 L 0.75834 0.73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0.0111 L -0.55833 0.466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2428E-6 L 0.67084 -0.466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2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-4.62428E-6 L 0.73333 -0.455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-Right Arrow 2"/>
          <p:cNvSpPr/>
          <p:nvPr/>
        </p:nvSpPr>
        <p:spPr>
          <a:xfrm>
            <a:off x="1752600" y="304800"/>
            <a:ext cx="5867400" cy="21336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stCxn id="3" idx="4"/>
          </p:cNvCxnSpPr>
          <p:nvPr/>
        </p:nvCxnSpPr>
        <p:spPr>
          <a:xfrm rot="16200000" flipH="1">
            <a:off x="2819400" y="2438400"/>
            <a:ext cx="16764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6"/>
          </p:cNvCxnSpPr>
          <p:nvPr/>
        </p:nvCxnSpPr>
        <p:spPr>
          <a:xfrm rot="5400000">
            <a:off x="4724400" y="2286000"/>
            <a:ext cx="1676400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38400" y="44958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 সংখ্যা 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yuiopl;.gif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152400" y="4876800"/>
            <a:ext cx="1828800" cy="1828800"/>
          </a:xfrm>
          <a:prstGeom prst="ellipse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620000" y="304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rfg.gif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676400"/>
            <a:ext cx="7086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উপস্থাপন </a:t>
            </a:r>
            <a:endParaRPr lang="en-US" sz="11500" b="1" dirty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200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২০মিনিট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e-bloemen-28.gif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0" y="4476750"/>
            <a:ext cx="19050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858</TotalTime>
  <Words>299</Words>
  <Application>Microsoft Office PowerPoint</Application>
  <PresentationFormat>On-screen Show (4:3)</PresentationFormat>
  <Paragraphs>127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</dc:creator>
  <cp:lastModifiedBy>Sujon</cp:lastModifiedBy>
  <cp:revision>418</cp:revision>
  <dcterms:created xsi:type="dcterms:W3CDTF">2006-08-16T00:00:00Z</dcterms:created>
  <dcterms:modified xsi:type="dcterms:W3CDTF">2013-03-18T06:27:12Z</dcterms:modified>
</cp:coreProperties>
</file>