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tochond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2" y="0"/>
            <a:ext cx="4525054" cy="4191000"/>
          </a:xfrm>
        </p:spPr>
      </p:pic>
      <p:pic>
        <p:nvPicPr>
          <p:cNvPr id="6" name="Picture 5" descr="plast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939" y="2743200"/>
            <a:ext cx="4208061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5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6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golg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4190999" cy="4052834"/>
          </a:xfrm>
          <a:solidFill>
            <a:srgbClr val="92D050"/>
          </a:solidFill>
          <a:effectLst/>
        </p:spPr>
      </p:pic>
      <p:pic>
        <p:nvPicPr>
          <p:cNvPr id="5" name="Picture 4" descr="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3657600" cy="3352800"/>
          </a:xfrm>
          <a:prstGeom prst="rect">
            <a:avLst/>
          </a:prstGeom>
          <a:solidFill>
            <a:srgbClr val="92D050"/>
          </a:solidFill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4343400" cy="1446550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গলজি বডি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133600"/>
            <a:ext cx="4724400" cy="830997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এন্ডোপ্লাজমিক জালিকা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ucle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6019800" cy="3695322"/>
          </a:xfrm>
        </p:spPr>
      </p:pic>
      <p:sp>
        <p:nvSpPr>
          <p:cNvPr id="7" name="TextBox 6"/>
          <p:cNvSpPr txBox="1"/>
          <p:nvPr/>
        </p:nvSpPr>
        <p:spPr>
          <a:xfrm>
            <a:off x="1066800" y="5715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 এর চিত্র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001000" cy="3355975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১।চিত্র দেখে কোষের বিভিন্ন অংশের তালিকা তৈরী কর।</a:t>
            </a:r>
            <a:br>
              <a:rPr lang="bn-BD" sz="5300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২।প্লাস্টিড এর কাজ কি?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153400" cy="4190999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একটা উদ্ভিদকোষ ও একটা প্রাণিকোষের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 অংকন করে বিভিন্ন অংশ চিহ্নিত করবে।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উদ্ভিদকোষের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বিভাজন এর  ভিডিও চিত্র প্রদর্শনঃ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505994"/>
          <a:ext cx="914400" cy="714375"/>
        </p:xfrm>
        <a:graphic>
          <a:graphicData uri="http://schemas.openxmlformats.org/presentationml/2006/ole">
            <p:oleObj spid="_x0000_s20482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5333999"/>
          </a:xfrm>
        </p:spPr>
        <p:txBody>
          <a:bodyPr>
            <a:normAutofit fontScale="90000"/>
          </a:bodyPr>
          <a:lstStyle/>
          <a:p>
            <a:pPr algn="l"/>
            <a:r>
              <a:rPr lang="bn-BD" sz="53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কোষের সংজ্ঞা বলতে পারবে 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কোষের বিভিন্ন অংশ সনাক্ত করতে পারবে।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কোষের বিভিন্ন অংশের গঠন ও কাজ বর্ণনা   করতে পারবে।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উদ্ভিদ কোষ ও প্রাণিকোষের পার্থক্য নির্ণয়  করতে পারবে।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3988985" cy="3573410"/>
          </a:xfrm>
        </p:spPr>
      </p:pic>
      <p:pic>
        <p:nvPicPr>
          <p:cNvPr id="5" name="Picture 4" descr="b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45910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ney bee h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53000" y="3200400"/>
            <a:ext cx="33528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556275">
            <a:off x="381000" y="37338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h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1"/>
            <a:ext cx="3048000" cy="2362200"/>
          </a:xfrm>
        </p:spPr>
      </p:pic>
      <p:pic>
        <p:nvPicPr>
          <p:cNvPr id="7" name="Picture 6" descr="beehiv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056887"/>
            <a:ext cx="2743200" cy="24963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581400" y="4038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714500" y="38481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ROBERT</a:t>
            </a:r>
            <a:r>
              <a:rPr lang="en-US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HOOKE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১৬৬৫ সালে কোষ আবিষ্কার কোষ আবিষ্কার করেন।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OKE_Rob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09786"/>
            <a:ext cx="5105400" cy="5295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8600" cy="25177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আলোচ্য বিষয়ঃ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ত্বক ও ত্বকের কোষ এর ছবি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kin 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705600" cy="5364480"/>
          </a:xfrm>
        </p:spPr>
      </p:pic>
      <p:cxnSp>
        <p:nvCxnSpPr>
          <p:cNvPr id="6" name="Straight Connector 5"/>
          <p:cNvCxnSpPr/>
          <p:nvPr/>
        </p:nvCxnSpPr>
        <p:spPr>
          <a:xfrm>
            <a:off x="1447800" y="51816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56388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51816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95400" y="5105400"/>
            <a:ext cx="640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624840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n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7128"/>
            <a:ext cx="3921124" cy="3512328"/>
          </a:xfrm>
        </p:spPr>
      </p:pic>
      <p:pic>
        <p:nvPicPr>
          <p:cNvPr id="5" name="Picture 4" descr="onion 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292" y="1524000"/>
            <a:ext cx="4752328" cy="3711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343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পেঁয়াজ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562600"/>
            <a:ext cx="5056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পেঁয়াজ এর কোষ এর চিত্র।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t ce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06" y="761999"/>
            <a:ext cx="2842194" cy="3352801"/>
          </a:xfrm>
        </p:spPr>
      </p:pic>
      <p:pic>
        <p:nvPicPr>
          <p:cNvPr id="5" name="Picture 4" descr="animal c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3226067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এর চিত্র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98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প্রাণিকোষ এর চিত্র</a:t>
            </a:r>
            <a:endParaRPr lang="en-US" sz="4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68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স্বাগতম</vt:lpstr>
      <vt:lpstr>শিখনফলঃ  এ পাঠ শেষে শিক্ষার্থীরা- ১। কোষের সংজ্ঞা বলতে পারবে । ২। কোষের বিভিন্ন অংশ সনাক্ত করতে পারবে। 3। কোষের বিভিন্ন অংশের গঠন ও কাজ বর্ণনা   করতে পারবে। ৪। উদ্ভিদ কোষ ও প্রাণিকোষের পার্থক্য নির্ণয়  করতে পারবে। </vt:lpstr>
      <vt:lpstr>ছবিতে তোমরা কি দেখতে পাচ্ছ ?</vt:lpstr>
      <vt:lpstr>এগুলো কিসের ছবি ?</vt:lpstr>
      <vt:lpstr>ROBERT HOOKE ১৬৬৫ সালে কোষ আবিষ্কার কোষ আবিষ্কার করেন।</vt:lpstr>
      <vt:lpstr>আজকের আলোচ্য বিষয়ঃ কোষ</vt:lpstr>
      <vt:lpstr>মানুষের ত্বক ও ত্বকের কোষ এর ছবি ।</vt:lpstr>
      <vt:lpstr>Slide 8</vt:lpstr>
      <vt:lpstr>Slide 9</vt:lpstr>
      <vt:lpstr>Slide 10</vt:lpstr>
      <vt:lpstr>Slide 11</vt:lpstr>
      <vt:lpstr>Slide 12</vt:lpstr>
      <vt:lpstr>মূল্যায়নঃ  ১।চিত্র দেখে কোষের বিভিন্ন অংশের তালিকা তৈরী কর। ২।প্লাস্টিড এর কাজ কি? </vt:lpstr>
      <vt:lpstr>বাড়ীর কাজঃ  একটা উদ্ভিদকোষ ও একটা প্রাণিকোষের চিত্র অংকন করে বিভিন্ন অংশ চিহ্নিত করবে।</vt:lpstr>
      <vt:lpstr>উদ্ভিদকোষের বিভাজন এর  ভিডিও চিত্র প্রদর্শনঃ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শিখনফলঃ এ পাঠ শেষে শিক্ষার্থীরা- ১। কোষের সংজ্ঞা বলতে পারবে । ২।কোষের বিভিন্ন অংশের গঠন ও কাজ বর্ণনা করতে পারবে পারবে।</dc:title>
  <dc:creator/>
  <cp:lastModifiedBy>User</cp:lastModifiedBy>
  <cp:revision>86</cp:revision>
  <dcterms:created xsi:type="dcterms:W3CDTF">2006-08-16T00:00:00Z</dcterms:created>
  <dcterms:modified xsi:type="dcterms:W3CDTF">2013-01-08T12:04:11Z</dcterms:modified>
</cp:coreProperties>
</file>