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9" r:id="rId3"/>
    <p:sldId id="260" r:id="rId4"/>
    <p:sldId id="261" r:id="rId5"/>
    <p:sldId id="257" r:id="rId6"/>
    <p:sldId id="256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  <p:sldId id="27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49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92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90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1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56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343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60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5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00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896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54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F7664-2B6F-4A83-B675-B00872AFE04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5DC71-0B82-4EF8-BAF4-CFC958052C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2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.xml"/><Relationship Id="rId7" Type="http://schemas.openxmlformats.org/officeDocument/2006/relationships/slide" Target="slide1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15.xml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.xml"/><Relationship Id="rId7" Type="http://schemas.openxmlformats.org/officeDocument/2006/relationships/slide" Target="slide1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15.xml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.xml"/><Relationship Id="rId7" Type="http://schemas.openxmlformats.org/officeDocument/2006/relationships/slide" Target="slide16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15.xml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.xml"/><Relationship Id="rId7" Type="http://schemas.openxmlformats.org/officeDocument/2006/relationships/slide" Target="slide16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15.xml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3.xml"/><Relationship Id="rId7" Type="http://schemas.openxmlformats.org/officeDocument/2006/relationships/slide" Target="slide13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slide" Target="slide5.xml"/><Relationship Id="rId10" Type="http://schemas.openxmlformats.org/officeDocument/2006/relationships/image" Target="../media/image2.png"/><Relationship Id="rId4" Type="http://schemas.openxmlformats.org/officeDocument/2006/relationships/slide" Target="slide4.xml"/><Relationship Id="rId9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.xml"/><Relationship Id="rId7" Type="http://schemas.openxmlformats.org/officeDocument/2006/relationships/slide" Target="slide1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15.xml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3.xml"/><Relationship Id="rId7" Type="http://schemas.openxmlformats.org/officeDocument/2006/relationships/slide" Target="slide13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slide" Target="slide5.xml"/><Relationship Id="rId4" Type="http://schemas.openxmlformats.org/officeDocument/2006/relationships/slide" Target="slide4.xml"/><Relationship Id="rId9" Type="http://schemas.openxmlformats.org/officeDocument/2006/relationships/slide" Target="slide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3.xml"/><Relationship Id="rId7" Type="http://schemas.openxmlformats.org/officeDocument/2006/relationships/slide" Target="slide13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slide" Target="slide5.xml"/><Relationship Id="rId4" Type="http://schemas.openxmlformats.org/officeDocument/2006/relationships/slide" Target="slide4.xml"/><Relationship Id="rId9" Type="http://schemas.openxmlformats.org/officeDocument/2006/relationships/slide" Target="slide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3.xml"/><Relationship Id="rId7" Type="http://schemas.openxmlformats.org/officeDocument/2006/relationships/slide" Target="slide13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slide" Target="slide5.xml"/><Relationship Id="rId4" Type="http://schemas.openxmlformats.org/officeDocument/2006/relationships/slide" Target="slide4.xml"/><Relationship Id="rId9" Type="http://schemas.openxmlformats.org/officeDocument/2006/relationships/slide" Target="slide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 descr="-white_and_red_roses-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838200" y="2514600"/>
              <a:ext cx="7010400" cy="264687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BD" sz="166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স্বাগতম</a:t>
              </a:r>
              <a:endParaRPr lang="en-US" sz="16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497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687880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 বলতে একটা </a:t>
            </a:r>
          </a:p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 বিষয় বোঝায়।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676400"/>
            <a:ext cx="5848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মাধ্যমে আলোচনা করা </a:t>
            </a:r>
            <a:r>
              <a:rPr lang="bn-BD" sz="40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হলোঃ </a:t>
            </a:r>
            <a:endParaRPr lang="en-US" sz="40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743200"/>
            <a:ext cx="5227320" cy="3733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Rectangle 5"/>
          <p:cNvSpPr/>
          <p:nvPr/>
        </p:nvSpPr>
        <p:spPr>
          <a:xfrm>
            <a:off x="5181600" y="3581400"/>
            <a:ext cx="3810000" cy="2554545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 বাবা মাছ ধরতে যাওয়ার সময় নিয়মিত ছোট একটি রেডিও নিয়ে যায় ।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40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687880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 বলতে একটা </a:t>
            </a:r>
          </a:p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 বিষয় বোঝায়।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676400"/>
            <a:ext cx="5848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মাধ্যমে আলোচনা করা </a:t>
            </a:r>
            <a:r>
              <a:rPr lang="bn-BD" sz="40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হলোঃ </a:t>
            </a:r>
            <a:endParaRPr lang="en-US" sz="40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2722417"/>
            <a:ext cx="5410200" cy="387952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81600" y="3581400"/>
            <a:ext cx="3810000" cy="2554545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একদিন মাসুম তার বাবাকে জিজ্ঞেস করল তুমি সবসময় রেডিও নিয়ে যাও কেন?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04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687880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 বলতে একটা </a:t>
            </a:r>
          </a:p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 বিষয় বোঝায়।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676400"/>
            <a:ext cx="5848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মাধ্যমে আলোচনা করা </a:t>
            </a:r>
            <a:r>
              <a:rPr lang="bn-BD" sz="40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হলোঃ </a:t>
            </a:r>
            <a:endParaRPr lang="en-US" sz="40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 descr="G:\l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91" y="2895600"/>
            <a:ext cx="5496394" cy="3657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81600" y="3581400"/>
            <a:ext cx="3810000" cy="2554545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বাবা বলেন সাগরে ঝড় বৃষ্টি হওয়ার খবর চট করে রেডিওতে পেয়ে যায় বলে।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4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1" y="2852916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 ১. </a:t>
            </a:r>
            <a:r>
              <a:rPr lang="bn-BD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বর্তমান যুগে তথ্য ও যোগাযোগ প্রযুক্তির অবদান গুলো আলোচনা কর।</a:t>
            </a: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453116"/>
            <a:ext cx="7359707" cy="126188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 ২. </a:t>
            </a:r>
            <a:r>
              <a:rPr lang="bn-BD" sz="3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বর্তমান যুগে তথ্য ও যোগাযোগ </a:t>
            </a:r>
            <a:r>
              <a:rPr lang="bn-BD" sz="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কাজে</a:t>
            </a:r>
            <a:endParaRPr lang="en-US" sz="3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ব্যবহারিত কয়কটি যন্ত্র সম্পর্কে আলোচনা কর।</a:t>
            </a:r>
            <a:endParaRPr lang="en-US" sz="3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057400" y="76200"/>
            <a:ext cx="3962400" cy="2641600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7" name="Rectangle 6"/>
          <p:cNvSpPr/>
          <p:nvPr/>
        </p:nvSpPr>
        <p:spPr>
          <a:xfrm>
            <a:off x="2133600" y="235803"/>
            <a:ext cx="3810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800" b="1" u="sng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>
                  <a:prstShdw prst="shdw13" dist="53882" dir="13500000">
                    <a:srgbClr val="868686">
                      <a:alpha val="50000"/>
                    </a:srgbClr>
                  </a:prst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8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>
            <a:hlinkClick r:id="rId3" action="ppaction://hlinksldjump"/>
          </p:cNvPr>
          <p:cNvSpPr/>
          <p:nvPr/>
        </p:nvSpPr>
        <p:spPr>
          <a:xfrm>
            <a:off x="7898423" y="1170709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স্বাগত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>
            <a:hlinkClick r:id="rId4" action="ppaction://hlinksldjump"/>
          </p:cNvPr>
          <p:cNvSpPr/>
          <p:nvPr/>
        </p:nvSpPr>
        <p:spPr>
          <a:xfrm>
            <a:off x="7900962" y="1752600"/>
            <a:ext cx="115165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700" b="1" dirty="0" smtClean="0"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1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>
            <a:hlinkClick r:id="rId5" action="ppaction://hlinksldjump"/>
          </p:cNvPr>
          <p:cNvSpPr/>
          <p:nvPr/>
        </p:nvSpPr>
        <p:spPr>
          <a:xfrm>
            <a:off x="7898423" y="2317046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>
            <a:hlinkClick r:id="rId6" action="ppaction://hlinksldjump"/>
          </p:cNvPr>
          <p:cNvSpPr/>
          <p:nvPr/>
        </p:nvSpPr>
        <p:spPr>
          <a:xfrm>
            <a:off x="7903500" y="2895600"/>
            <a:ext cx="116430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আলোচনা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>
            <a:hlinkClick r:id="rId7" action="ppaction://hlinksldjump"/>
          </p:cNvPr>
          <p:cNvSpPr/>
          <p:nvPr/>
        </p:nvSpPr>
        <p:spPr>
          <a:xfrm>
            <a:off x="7822223" y="5257800"/>
            <a:ext cx="120579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>
            <a:hlinkClick r:id="rId8" action="ppaction://hlinksldjump"/>
          </p:cNvPr>
          <p:cNvSpPr/>
          <p:nvPr/>
        </p:nvSpPr>
        <p:spPr>
          <a:xfrm>
            <a:off x="7864475" y="3512641"/>
            <a:ext cx="1176948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>
            <a:hlinkClick r:id="rId9" action="ppaction://hlinksldjump"/>
          </p:cNvPr>
          <p:cNvSpPr/>
          <p:nvPr/>
        </p:nvSpPr>
        <p:spPr>
          <a:xfrm>
            <a:off x="7822223" y="4109411"/>
            <a:ext cx="120002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>
            <a:hlinkClick r:id="rId10" action="ppaction://hlinksldjump"/>
          </p:cNvPr>
          <p:cNvSpPr/>
          <p:nvPr/>
        </p:nvSpPr>
        <p:spPr>
          <a:xfrm>
            <a:off x="7822223" y="4677962"/>
            <a:ext cx="1205795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50800" y="590490"/>
            <a:ext cx="1217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Action Button: Home 16">
            <a:hlinkClick r:id="" action="ppaction://hlinkshowjump?jump=firstslide" highlightClick="1"/>
          </p:cNvPr>
          <p:cNvSpPr/>
          <p:nvPr/>
        </p:nvSpPr>
        <p:spPr>
          <a:xfrm>
            <a:off x="8229600" y="6037118"/>
            <a:ext cx="800100" cy="685800"/>
          </a:xfrm>
          <a:prstGeom prst="actionButtonHome">
            <a:avLst/>
          </a:prstGeom>
          <a:solidFill>
            <a:srgbClr val="002060"/>
          </a:solidFill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End 17">
            <a:hlinkClick r:id="" action="ppaction://hlinkshowjump?jump=lastslide" highlightClick="1"/>
          </p:cNvPr>
          <p:cNvSpPr/>
          <p:nvPr/>
        </p:nvSpPr>
        <p:spPr>
          <a:xfrm>
            <a:off x="7162800" y="6172200"/>
            <a:ext cx="685800" cy="474518"/>
          </a:xfrm>
          <a:prstGeom prst="actionButtonEnd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Action Button: Forward or Next 18">
            <a:hlinkClick r:id="" action="ppaction://hlinkshowjump?jump=nextslide" highlightClick="1"/>
          </p:cNvPr>
          <p:cNvSpPr/>
          <p:nvPr/>
        </p:nvSpPr>
        <p:spPr>
          <a:xfrm>
            <a:off x="1143000" y="6248400"/>
            <a:ext cx="762000" cy="474518"/>
          </a:xfrm>
          <a:prstGeom prst="actionButtonForwardNext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ack or Previous 19">
            <a:hlinkClick r:id="" action="ppaction://hlinkshowjump?jump=previousslide" highlightClick="1"/>
          </p:cNvPr>
          <p:cNvSpPr/>
          <p:nvPr/>
        </p:nvSpPr>
        <p:spPr>
          <a:xfrm>
            <a:off x="152400" y="6236277"/>
            <a:ext cx="762000" cy="474518"/>
          </a:xfrm>
          <a:prstGeom prst="actionButtonBackPrevious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ate Placeholder 19"/>
          <p:cNvSpPr>
            <a:spLocks noGrp="1"/>
          </p:cNvSpPr>
          <p:nvPr>
            <p:ph type="dt" sz="half" idx="10"/>
          </p:nvPr>
        </p:nvSpPr>
        <p:spPr>
          <a:xfrm>
            <a:off x="2133600" y="6400800"/>
            <a:ext cx="4572000" cy="365125"/>
          </a:xfrm>
        </p:spPr>
        <p:txBody>
          <a:bodyPr/>
          <a:lstStyle/>
          <a:p>
            <a:pPr algn="ctr"/>
            <a:fld id="{69AA1657-9083-4326-8CC3-83FF5BE126F2}" type="datetime9">
              <a:rPr lang="en-US" sz="2800" b="1" smtClean="0">
                <a:solidFill>
                  <a:schemeClr val="tx1"/>
                </a:solidFill>
              </a:rPr>
              <a:pPr algn="ctr"/>
              <a:t>6/9/2013 12:29:08 PM</a:t>
            </a:fld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3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2971800"/>
            <a:ext cx="609600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কী?</a:t>
            </a:r>
          </a:p>
          <a:p>
            <a:r>
              <a:rPr lang="bn-BD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সাগরে কে মাছ ধরতে গিয়ে ছিল।</a:t>
            </a:r>
          </a:p>
          <a:p>
            <a:r>
              <a:rPr lang="bn-BD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প্রযুক্তির মাধ্যমে কি করা হয়।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3962400" y="381000"/>
            <a:ext cx="2852392" cy="914400"/>
          </a:xfrm>
          <a:prstGeom prst="cloudCallout">
            <a:avLst>
              <a:gd name="adj1" fmla="val -22423"/>
              <a:gd name="adj2" fmla="val 103048"/>
            </a:avLst>
          </a:prstGeom>
          <a:noFill/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28792" y="457200"/>
            <a:ext cx="2286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365972" y="0"/>
            <a:ext cx="3078055" cy="2301670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7898423" y="1170709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স্বাগত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>
            <a:hlinkClick r:id="rId4" action="ppaction://hlinksldjump"/>
          </p:cNvPr>
          <p:cNvSpPr/>
          <p:nvPr/>
        </p:nvSpPr>
        <p:spPr>
          <a:xfrm>
            <a:off x="7900962" y="1752600"/>
            <a:ext cx="115165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700" b="1" dirty="0" smtClean="0"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1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>
            <a:hlinkClick r:id="rId5" action="ppaction://hlinksldjump"/>
          </p:cNvPr>
          <p:cNvSpPr/>
          <p:nvPr/>
        </p:nvSpPr>
        <p:spPr>
          <a:xfrm>
            <a:off x="7898423" y="2317046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>
            <a:hlinkClick r:id="rId6" action="ppaction://hlinksldjump"/>
          </p:cNvPr>
          <p:cNvSpPr/>
          <p:nvPr/>
        </p:nvSpPr>
        <p:spPr>
          <a:xfrm>
            <a:off x="7903500" y="2895600"/>
            <a:ext cx="116430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আলোচনা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>
            <a:hlinkClick r:id="rId7" action="ppaction://hlinksldjump"/>
          </p:cNvPr>
          <p:cNvSpPr/>
          <p:nvPr/>
        </p:nvSpPr>
        <p:spPr>
          <a:xfrm>
            <a:off x="7822223" y="5257800"/>
            <a:ext cx="120579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>
            <a:hlinkClick r:id="rId8" action="ppaction://hlinksldjump"/>
          </p:cNvPr>
          <p:cNvSpPr/>
          <p:nvPr/>
        </p:nvSpPr>
        <p:spPr>
          <a:xfrm>
            <a:off x="7864475" y="3512641"/>
            <a:ext cx="1176948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>
            <a:hlinkClick r:id="rId9" action="ppaction://hlinksldjump"/>
          </p:cNvPr>
          <p:cNvSpPr/>
          <p:nvPr/>
        </p:nvSpPr>
        <p:spPr>
          <a:xfrm>
            <a:off x="7822223" y="4109411"/>
            <a:ext cx="120002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>
            <a:hlinkClick r:id="rId10" action="ppaction://hlinksldjump"/>
          </p:cNvPr>
          <p:cNvSpPr/>
          <p:nvPr/>
        </p:nvSpPr>
        <p:spPr>
          <a:xfrm>
            <a:off x="7822223" y="4677962"/>
            <a:ext cx="1205795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0800" y="590490"/>
            <a:ext cx="1217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Action Button: Home 14">
            <a:hlinkClick r:id="" action="ppaction://hlinkshowjump?jump=firstslide" highlightClick="1"/>
          </p:cNvPr>
          <p:cNvSpPr/>
          <p:nvPr/>
        </p:nvSpPr>
        <p:spPr>
          <a:xfrm>
            <a:off x="8229600" y="6037118"/>
            <a:ext cx="800100" cy="685800"/>
          </a:xfrm>
          <a:prstGeom prst="actionButtonHome">
            <a:avLst/>
          </a:prstGeom>
          <a:solidFill>
            <a:srgbClr val="002060"/>
          </a:solidFill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End 15">
            <a:hlinkClick r:id="" action="ppaction://hlinkshowjump?jump=lastslide" highlightClick="1"/>
          </p:cNvPr>
          <p:cNvSpPr/>
          <p:nvPr/>
        </p:nvSpPr>
        <p:spPr>
          <a:xfrm>
            <a:off x="7162800" y="6172200"/>
            <a:ext cx="685800" cy="474518"/>
          </a:xfrm>
          <a:prstGeom prst="actionButtonEnd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Action Button: Forward or Next 16">
            <a:hlinkClick r:id="" action="ppaction://hlinkshowjump?jump=nextslide" highlightClick="1"/>
          </p:cNvPr>
          <p:cNvSpPr/>
          <p:nvPr/>
        </p:nvSpPr>
        <p:spPr>
          <a:xfrm>
            <a:off x="1143000" y="6248400"/>
            <a:ext cx="762000" cy="474518"/>
          </a:xfrm>
          <a:prstGeom prst="actionButtonForwardNext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Back or Previous 17">
            <a:hlinkClick r:id="" action="ppaction://hlinkshowjump?jump=previousslide" highlightClick="1"/>
          </p:cNvPr>
          <p:cNvSpPr/>
          <p:nvPr/>
        </p:nvSpPr>
        <p:spPr>
          <a:xfrm>
            <a:off x="152400" y="6236277"/>
            <a:ext cx="762000" cy="474518"/>
          </a:xfrm>
          <a:prstGeom prst="actionButtonBackPrevious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ate Placeholder 19"/>
          <p:cNvSpPr>
            <a:spLocks noGrp="1"/>
          </p:cNvSpPr>
          <p:nvPr>
            <p:ph type="dt" sz="half" idx="10"/>
          </p:nvPr>
        </p:nvSpPr>
        <p:spPr>
          <a:xfrm>
            <a:off x="2133600" y="6400800"/>
            <a:ext cx="4572000" cy="365125"/>
          </a:xfrm>
        </p:spPr>
        <p:txBody>
          <a:bodyPr/>
          <a:lstStyle/>
          <a:p>
            <a:pPr algn="ctr"/>
            <a:fld id="{69AA1657-9083-4326-8CC3-83FF5BE126F2}" type="datetime9">
              <a:rPr lang="en-US" sz="2800" b="1" smtClean="0">
                <a:solidFill>
                  <a:schemeClr val="tx1"/>
                </a:solidFill>
              </a:rPr>
              <a:pPr algn="ctr"/>
              <a:t>6/9/2013 12:29:08 PM</a:t>
            </a:fld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57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152400" y="3429000"/>
            <a:ext cx="7239000" cy="2209800"/>
          </a:xfrm>
          <a:prstGeom prst="horizontalScroll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বর্তমান যুগে তথ্য ও যোগাযোগ প্রযুক্তির কোন কোন ক্ষেত্রে ব্যবহার হয় আলোচনা কর।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 descr="G:\untitled.JPG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81000"/>
            <a:ext cx="3886200" cy="291465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93205" y="572869"/>
            <a:ext cx="1854995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36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7898423" y="1170709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স্বাগত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7900962" y="1752600"/>
            <a:ext cx="115165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700" b="1" dirty="0" smtClean="0"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1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7898423" y="2317046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7903500" y="2895600"/>
            <a:ext cx="116430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আলোচনা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7822223" y="5257800"/>
            <a:ext cx="120579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7864475" y="3512641"/>
            <a:ext cx="1176948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7822223" y="4109411"/>
            <a:ext cx="120002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>
            <a:hlinkClick r:id="rId10" action="ppaction://hlinksldjump"/>
          </p:cNvPr>
          <p:cNvSpPr/>
          <p:nvPr/>
        </p:nvSpPr>
        <p:spPr>
          <a:xfrm>
            <a:off x="7822223" y="4677962"/>
            <a:ext cx="1205795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50800" y="590490"/>
            <a:ext cx="1217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Action Button: Home 13">
            <a:hlinkClick r:id="" action="ppaction://hlinkshowjump?jump=firstslide" highlightClick="1"/>
          </p:cNvPr>
          <p:cNvSpPr/>
          <p:nvPr/>
        </p:nvSpPr>
        <p:spPr>
          <a:xfrm>
            <a:off x="8229600" y="6037118"/>
            <a:ext cx="800100" cy="685800"/>
          </a:xfrm>
          <a:prstGeom prst="actionButtonHome">
            <a:avLst/>
          </a:prstGeom>
          <a:solidFill>
            <a:srgbClr val="002060"/>
          </a:solidFill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ction Button: End 14">
            <a:hlinkClick r:id="" action="ppaction://hlinkshowjump?jump=lastslide" highlightClick="1"/>
          </p:cNvPr>
          <p:cNvSpPr/>
          <p:nvPr/>
        </p:nvSpPr>
        <p:spPr>
          <a:xfrm>
            <a:off x="7162800" y="6172200"/>
            <a:ext cx="685800" cy="474518"/>
          </a:xfrm>
          <a:prstGeom prst="actionButtonEnd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Action Button: Forward or Next 15">
            <a:hlinkClick r:id="" action="ppaction://hlinkshowjump?jump=nextslide" highlightClick="1"/>
          </p:cNvPr>
          <p:cNvSpPr/>
          <p:nvPr/>
        </p:nvSpPr>
        <p:spPr>
          <a:xfrm>
            <a:off x="1143000" y="6248400"/>
            <a:ext cx="762000" cy="474518"/>
          </a:xfrm>
          <a:prstGeom prst="actionButtonForwardNext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52400" y="6236277"/>
            <a:ext cx="762000" cy="474518"/>
          </a:xfrm>
          <a:prstGeom prst="actionButtonBackPrevious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e Placeholder 19"/>
          <p:cNvSpPr>
            <a:spLocks noGrp="1"/>
          </p:cNvSpPr>
          <p:nvPr>
            <p:ph type="dt" sz="half" idx="10"/>
          </p:nvPr>
        </p:nvSpPr>
        <p:spPr>
          <a:xfrm>
            <a:off x="2133600" y="6400800"/>
            <a:ext cx="4572000" cy="365125"/>
          </a:xfrm>
        </p:spPr>
        <p:txBody>
          <a:bodyPr/>
          <a:lstStyle/>
          <a:p>
            <a:pPr algn="ctr"/>
            <a:fld id="{69AA1657-9083-4326-8CC3-83FF5BE126F2}" type="datetime9">
              <a:rPr lang="en-US" sz="2800" b="1" smtClean="0">
                <a:solidFill>
                  <a:schemeClr val="tx1"/>
                </a:solidFill>
              </a:rPr>
              <a:pPr algn="ctr"/>
              <a:t>6/9/2013 12:29:08 PM</a:t>
            </a:fld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81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 descr="4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8088" y="581025"/>
            <a:ext cx="5116512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>
          <a:xfrm>
            <a:off x="609600" y="2807731"/>
            <a:ext cx="7239000" cy="1002269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rte" pitchFamily="66" charset="0"/>
              </a:rPr>
              <a:t>THANKS  TO   YOU   ALL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orte" pitchFamily="66" charset="0"/>
            </a:endParaRPr>
          </a:p>
        </p:txBody>
      </p:sp>
      <p:sp>
        <p:nvSpPr>
          <p:cNvPr id="22" name="Rounded Rectangle 21">
            <a:hlinkClick r:id="rId3" action="ppaction://hlinksldjump"/>
          </p:cNvPr>
          <p:cNvSpPr/>
          <p:nvPr/>
        </p:nvSpPr>
        <p:spPr>
          <a:xfrm>
            <a:off x="7898423" y="1170709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স্বাগত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ounded Rectangle 22">
            <a:hlinkClick r:id="rId4" action="ppaction://hlinksldjump"/>
          </p:cNvPr>
          <p:cNvSpPr/>
          <p:nvPr/>
        </p:nvSpPr>
        <p:spPr>
          <a:xfrm>
            <a:off x="7900962" y="1752600"/>
            <a:ext cx="115165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700" b="1" dirty="0" smtClean="0"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1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ounded Rectangle 23">
            <a:hlinkClick r:id="rId5" action="ppaction://hlinksldjump"/>
          </p:cNvPr>
          <p:cNvSpPr/>
          <p:nvPr/>
        </p:nvSpPr>
        <p:spPr>
          <a:xfrm>
            <a:off x="7898423" y="2317046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ounded Rectangle 24">
            <a:hlinkClick r:id="rId6" action="ppaction://hlinksldjump"/>
          </p:cNvPr>
          <p:cNvSpPr/>
          <p:nvPr/>
        </p:nvSpPr>
        <p:spPr>
          <a:xfrm>
            <a:off x="7903500" y="2895600"/>
            <a:ext cx="116430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আলোচনা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ounded Rectangle 25">
            <a:hlinkClick r:id="rId7" action="ppaction://hlinksldjump"/>
          </p:cNvPr>
          <p:cNvSpPr/>
          <p:nvPr/>
        </p:nvSpPr>
        <p:spPr>
          <a:xfrm>
            <a:off x="7822223" y="5257800"/>
            <a:ext cx="120579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ounded Rectangle 26">
            <a:hlinkClick r:id="rId8" action="ppaction://hlinksldjump"/>
          </p:cNvPr>
          <p:cNvSpPr/>
          <p:nvPr/>
        </p:nvSpPr>
        <p:spPr>
          <a:xfrm>
            <a:off x="7864475" y="3512641"/>
            <a:ext cx="1176948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ounded Rectangle 27">
            <a:hlinkClick r:id="rId9" action="ppaction://hlinksldjump"/>
          </p:cNvPr>
          <p:cNvSpPr/>
          <p:nvPr/>
        </p:nvSpPr>
        <p:spPr>
          <a:xfrm>
            <a:off x="7822223" y="4109411"/>
            <a:ext cx="120002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ounded Rectangle 28">
            <a:hlinkClick r:id="rId10" action="ppaction://hlinksldjump"/>
          </p:cNvPr>
          <p:cNvSpPr/>
          <p:nvPr/>
        </p:nvSpPr>
        <p:spPr>
          <a:xfrm>
            <a:off x="7822223" y="4677962"/>
            <a:ext cx="1205795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50800" y="590490"/>
            <a:ext cx="1217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Action Button: Home 30">
            <a:hlinkClick r:id="" action="ppaction://hlinkshowjump?jump=firstslide" highlightClick="1"/>
          </p:cNvPr>
          <p:cNvSpPr/>
          <p:nvPr/>
        </p:nvSpPr>
        <p:spPr>
          <a:xfrm>
            <a:off x="8229600" y="6037118"/>
            <a:ext cx="800100" cy="685800"/>
          </a:xfrm>
          <a:prstGeom prst="actionButtonHome">
            <a:avLst/>
          </a:prstGeom>
          <a:solidFill>
            <a:srgbClr val="002060"/>
          </a:solidFill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ction Button: End 31">
            <a:hlinkClick r:id="" action="ppaction://hlinkshowjump?jump=lastslide" highlightClick="1"/>
          </p:cNvPr>
          <p:cNvSpPr/>
          <p:nvPr/>
        </p:nvSpPr>
        <p:spPr>
          <a:xfrm>
            <a:off x="7162800" y="6172200"/>
            <a:ext cx="685800" cy="474518"/>
          </a:xfrm>
          <a:prstGeom prst="actionButtonEnd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9" name="Action Button: Forward or Next 48">
            <a:hlinkClick r:id="" action="ppaction://hlinkshowjump?jump=nextslide" highlightClick="1"/>
          </p:cNvPr>
          <p:cNvSpPr/>
          <p:nvPr/>
        </p:nvSpPr>
        <p:spPr>
          <a:xfrm>
            <a:off x="1143000" y="6248400"/>
            <a:ext cx="762000" cy="474518"/>
          </a:xfrm>
          <a:prstGeom prst="actionButtonForwardNext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ction Button: Back or Previous 49">
            <a:hlinkClick r:id="" action="ppaction://hlinkshowjump?jump=previousslide" highlightClick="1"/>
          </p:cNvPr>
          <p:cNvSpPr/>
          <p:nvPr/>
        </p:nvSpPr>
        <p:spPr>
          <a:xfrm>
            <a:off x="152400" y="6236277"/>
            <a:ext cx="762000" cy="474518"/>
          </a:xfrm>
          <a:prstGeom prst="actionButtonBackPrevious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ate Placeholder 19"/>
          <p:cNvSpPr>
            <a:spLocks noGrp="1"/>
          </p:cNvSpPr>
          <p:nvPr>
            <p:ph type="dt" sz="half" idx="10"/>
          </p:nvPr>
        </p:nvSpPr>
        <p:spPr>
          <a:xfrm>
            <a:off x="2133600" y="6400800"/>
            <a:ext cx="4572000" cy="365125"/>
          </a:xfrm>
        </p:spPr>
        <p:txBody>
          <a:bodyPr/>
          <a:lstStyle/>
          <a:p>
            <a:pPr algn="ctr"/>
            <a:fld id="{69AA1657-9083-4326-8CC3-83FF5BE126F2}" type="datetime9">
              <a:rPr lang="en-US" sz="2800" b="1" smtClean="0">
                <a:solidFill>
                  <a:schemeClr val="tx1"/>
                </a:solidFill>
              </a:rPr>
              <a:pPr algn="ctr"/>
              <a:t>6/9/2013 12:29:08 PM</a:t>
            </a:fld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7898423" y="1170709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স্বাগত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7900962" y="1752600"/>
            <a:ext cx="115165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700" b="1" dirty="0" smtClean="0"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1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7898423" y="2317046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7903500" y="2895600"/>
            <a:ext cx="116430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আলোচনা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>
            <a:hlinkClick r:id="rId6" action="ppaction://hlinksldjump"/>
          </p:cNvPr>
          <p:cNvSpPr/>
          <p:nvPr/>
        </p:nvSpPr>
        <p:spPr>
          <a:xfrm>
            <a:off x="7822223" y="5257800"/>
            <a:ext cx="120579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>
            <a:hlinkClick r:id="rId7" action="ppaction://hlinksldjump"/>
          </p:cNvPr>
          <p:cNvSpPr/>
          <p:nvPr/>
        </p:nvSpPr>
        <p:spPr>
          <a:xfrm>
            <a:off x="7864475" y="3512641"/>
            <a:ext cx="1176948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>
            <a:hlinkClick r:id="rId8" action="ppaction://hlinksldjump"/>
          </p:cNvPr>
          <p:cNvSpPr/>
          <p:nvPr/>
        </p:nvSpPr>
        <p:spPr>
          <a:xfrm>
            <a:off x="7822223" y="4109411"/>
            <a:ext cx="120002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>
            <a:hlinkClick r:id="rId9" action="ppaction://hlinksldjump"/>
          </p:cNvPr>
          <p:cNvSpPr/>
          <p:nvPr/>
        </p:nvSpPr>
        <p:spPr>
          <a:xfrm>
            <a:off x="7822223" y="4677962"/>
            <a:ext cx="1205795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50800" y="590490"/>
            <a:ext cx="1217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8229600" y="6037118"/>
            <a:ext cx="800100" cy="685800"/>
          </a:xfrm>
          <a:prstGeom prst="actionButtonHome">
            <a:avLst/>
          </a:prstGeom>
          <a:solidFill>
            <a:srgbClr val="002060"/>
          </a:solidFill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ction Button: End 16">
            <a:hlinkClick r:id="" action="ppaction://hlinkshowjump?jump=lastslide" highlightClick="1"/>
          </p:cNvPr>
          <p:cNvSpPr/>
          <p:nvPr/>
        </p:nvSpPr>
        <p:spPr>
          <a:xfrm>
            <a:off x="7162800" y="6172200"/>
            <a:ext cx="685800" cy="474518"/>
          </a:xfrm>
          <a:prstGeom prst="actionButtonEnd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8" name="Action Button: Forward or Next 17">
            <a:hlinkClick r:id="" action="ppaction://hlinkshowjump?jump=nextslide" highlightClick="1"/>
          </p:cNvPr>
          <p:cNvSpPr/>
          <p:nvPr/>
        </p:nvSpPr>
        <p:spPr>
          <a:xfrm>
            <a:off x="1143000" y="6248400"/>
            <a:ext cx="762000" cy="474518"/>
          </a:xfrm>
          <a:prstGeom prst="actionButtonForwardNext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Back or Previous 18">
            <a:hlinkClick r:id="" action="ppaction://hlinkshowjump?jump=previousslide" highlightClick="1"/>
          </p:cNvPr>
          <p:cNvSpPr/>
          <p:nvPr/>
        </p:nvSpPr>
        <p:spPr>
          <a:xfrm>
            <a:off x="152400" y="6236277"/>
            <a:ext cx="762000" cy="474518"/>
          </a:xfrm>
          <a:prstGeom prst="actionButtonBackPrevious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2133600" y="6400800"/>
            <a:ext cx="4572000" cy="365125"/>
          </a:xfrm>
        </p:spPr>
        <p:txBody>
          <a:bodyPr/>
          <a:lstStyle/>
          <a:p>
            <a:pPr algn="ctr"/>
            <a:fld id="{69AA1657-9083-4326-8CC3-83FF5BE126F2}" type="datetime9">
              <a:rPr lang="en-US" sz="2800" b="1" smtClean="0">
                <a:solidFill>
                  <a:schemeClr val="tx1"/>
                </a:solidFill>
              </a:rPr>
              <a:pPr algn="ctr"/>
              <a:t>6/9/2013 12:29:08 PM</a:t>
            </a:fld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6400" y="4485382"/>
            <a:ext cx="4876800" cy="1077218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দুর্গাপুর মাধ্যমিক বিদ্যালয়</a:t>
            </a:r>
            <a:r>
              <a:rPr lang="bn-I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কুমারখালী,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কুষ্টিয়া।</a:t>
            </a:r>
            <a:r>
              <a:rPr lang="bn-BD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05000" y="5525869"/>
            <a:ext cx="44196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E-mail:  rashedraihan1978@gmail.com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Mobile: 01942778660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90800" y="228600"/>
            <a:ext cx="30123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44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00200" y="3875782"/>
            <a:ext cx="4876800" cy="707886"/>
          </a:xfrm>
          <a:prstGeom prst="rect">
            <a:avLst/>
          </a:prstGeom>
          <a:noFill/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মো:- রাশেদ রায়হান (লিটন)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914400"/>
            <a:ext cx="2966205" cy="30713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806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ystem un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802671"/>
            <a:ext cx="5745194" cy="3932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708013" y="454361"/>
            <a:ext cx="64107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72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পাঠের বিষয়</a:t>
            </a:r>
          </a:p>
        </p:txBody>
      </p:sp>
      <p:sp>
        <p:nvSpPr>
          <p:cNvPr id="5" name="Rectangle 4"/>
          <p:cNvSpPr/>
          <p:nvPr/>
        </p:nvSpPr>
        <p:spPr>
          <a:xfrm>
            <a:off x="1295400" y="2948570"/>
            <a:ext cx="5489003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Rounded Rectangle 18">
            <a:hlinkClick r:id="rId3" action="ppaction://hlinksldjump"/>
          </p:cNvPr>
          <p:cNvSpPr/>
          <p:nvPr/>
        </p:nvSpPr>
        <p:spPr>
          <a:xfrm>
            <a:off x="7898423" y="1170709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স্বাগত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le 19">
            <a:hlinkClick r:id="rId4" action="ppaction://hlinksldjump"/>
          </p:cNvPr>
          <p:cNvSpPr/>
          <p:nvPr/>
        </p:nvSpPr>
        <p:spPr>
          <a:xfrm>
            <a:off x="7900962" y="1752600"/>
            <a:ext cx="115165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700" b="1" dirty="0" smtClean="0"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1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ounded Rectangle 20">
            <a:hlinkClick r:id="rId5" action="ppaction://hlinksldjump"/>
          </p:cNvPr>
          <p:cNvSpPr/>
          <p:nvPr/>
        </p:nvSpPr>
        <p:spPr>
          <a:xfrm>
            <a:off x="7898423" y="2317046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Rounded Rectangle 35">
            <a:hlinkClick r:id="rId6" action="ppaction://hlinksldjump"/>
          </p:cNvPr>
          <p:cNvSpPr/>
          <p:nvPr/>
        </p:nvSpPr>
        <p:spPr>
          <a:xfrm>
            <a:off x="7903500" y="2895600"/>
            <a:ext cx="116430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আলোচনা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Rounded Rectangle 36">
            <a:hlinkClick r:id="rId7" action="ppaction://hlinksldjump"/>
          </p:cNvPr>
          <p:cNvSpPr/>
          <p:nvPr/>
        </p:nvSpPr>
        <p:spPr>
          <a:xfrm>
            <a:off x="7822223" y="5257800"/>
            <a:ext cx="120579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ounded Rectangle 37">
            <a:hlinkClick r:id="rId8" action="ppaction://hlinksldjump"/>
          </p:cNvPr>
          <p:cNvSpPr/>
          <p:nvPr/>
        </p:nvSpPr>
        <p:spPr>
          <a:xfrm>
            <a:off x="7864475" y="3512641"/>
            <a:ext cx="1176948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Rounded Rectangle 38">
            <a:hlinkClick r:id="rId9" action="ppaction://hlinksldjump"/>
          </p:cNvPr>
          <p:cNvSpPr/>
          <p:nvPr/>
        </p:nvSpPr>
        <p:spPr>
          <a:xfrm>
            <a:off x="7822223" y="4109411"/>
            <a:ext cx="120002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Rounded Rectangle 39">
            <a:hlinkClick r:id="rId10" action="ppaction://hlinksldjump"/>
          </p:cNvPr>
          <p:cNvSpPr/>
          <p:nvPr/>
        </p:nvSpPr>
        <p:spPr>
          <a:xfrm>
            <a:off x="7822223" y="4677962"/>
            <a:ext cx="1205795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850800" y="590490"/>
            <a:ext cx="1217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Action Button: Home 41">
            <a:hlinkClick r:id="" action="ppaction://hlinkshowjump?jump=firstslide" highlightClick="1"/>
          </p:cNvPr>
          <p:cNvSpPr/>
          <p:nvPr/>
        </p:nvSpPr>
        <p:spPr>
          <a:xfrm>
            <a:off x="8229600" y="6037118"/>
            <a:ext cx="800100" cy="685800"/>
          </a:xfrm>
          <a:prstGeom prst="actionButtonHome">
            <a:avLst/>
          </a:prstGeom>
          <a:solidFill>
            <a:srgbClr val="002060"/>
          </a:solidFill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ction Button: End 42">
            <a:hlinkClick r:id="" action="ppaction://hlinkshowjump?jump=lastslide" highlightClick="1"/>
          </p:cNvPr>
          <p:cNvSpPr/>
          <p:nvPr/>
        </p:nvSpPr>
        <p:spPr>
          <a:xfrm>
            <a:off x="7162800" y="6172200"/>
            <a:ext cx="685800" cy="474518"/>
          </a:xfrm>
          <a:prstGeom prst="actionButtonEnd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4" name="Action Button: Forward or Next 43">
            <a:hlinkClick r:id="" action="ppaction://hlinkshowjump?jump=nextslide" highlightClick="1"/>
          </p:cNvPr>
          <p:cNvSpPr/>
          <p:nvPr/>
        </p:nvSpPr>
        <p:spPr>
          <a:xfrm>
            <a:off x="1143000" y="6248400"/>
            <a:ext cx="762000" cy="474518"/>
          </a:xfrm>
          <a:prstGeom prst="actionButtonForwardNext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ction Button: Back or Previous 44">
            <a:hlinkClick r:id="" action="ppaction://hlinkshowjump?jump=previousslide" highlightClick="1"/>
          </p:cNvPr>
          <p:cNvSpPr/>
          <p:nvPr/>
        </p:nvSpPr>
        <p:spPr>
          <a:xfrm>
            <a:off x="152400" y="6236277"/>
            <a:ext cx="762000" cy="474518"/>
          </a:xfrm>
          <a:prstGeom prst="actionButtonBackPrevious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Date Placeholder 19"/>
          <p:cNvSpPr>
            <a:spLocks noGrp="1"/>
          </p:cNvSpPr>
          <p:nvPr>
            <p:ph type="dt" sz="half" idx="10"/>
          </p:nvPr>
        </p:nvSpPr>
        <p:spPr>
          <a:xfrm>
            <a:off x="2133600" y="6400800"/>
            <a:ext cx="4572000" cy="365125"/>
          </a:xfrm>
        </p:spPr>
        <p:txBody>
          <a:bodyPr/>
          <a:lstStyle/>
          <a:p>
            <a:pPr algn="ctr"/>
            <a:fld id="{69AA1657-9083-4326-8CC3-83FF5BE126F2}" type="datetime9">
              <a:rPr lang="en-US" sz="2800" b="1" smtClean="0">
                <a:solidFill>
                  <a:schemeClr val="tx1"/>
                </a:solidFill>
              </a:rPr>
              <a:pPr algn="ctr"/>
              <a:t>6/9/2013 12:29:08 PM</a:t>
            </a:fld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50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76200" y="1057632"/>
            <a:ext cx="79396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শিক্ষার্থীরা- </a:t>
            </a:r>
            <a:endParaRPr lang="en-US" sz="66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83774" y="2830830"/>
            <a:ext cx="7893426" cy="646331"/>
            <a:chOff x="573008" y="2552698"/>
            <a:chExt cx="6149921" cy="646331"/>
          </a:xfrm>
        </p:grpSpPr>
        <p:sp>
          <p:nvSpPr>
            <p:cNvPr id="20" name="TextBox 19"/>
            <p:cNvSpPr txBox="1"/>
            <p:nvPr/>
          </p:nvSpPr>
          <p:spPr>
            <a:xfrm>
              <a:off x="919405" y="2552698"/>
              <a:ext cx="58035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bn-BD" sz="36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bn-BD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তথ্য ও যোগাযোগ প্রযুক্তি কি তা বলতে পারবে ।</a:t>
              </a:r>
              <a:endParaRPr lang="bn-BD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1" name="Quad Arrow 20"/>
            <p:cNvSpPr/>
            <p:nvPr/>
          </p:nvSpPr>
          <p:spPr>
            <a:xfrm>
              <a:off x="573008" y="2595308"/>
              <a:ext cx="464162" cy="533400"/>
            </a:xfrm>
            <a:prstGeom prst="quad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51377" y="3858161"/>
            <a:ext cx="7216223" cy="1323439"/>
            <a:chOff x="685800" y="4262615"/>
            <a:chExt cx="6873461" cy="1323439"/>
          </a:xfrm>
        </p:grpSpPr>
        <p:sp>
          <p:nvSpPr>
            <p:cNvPr id="26" name="Rectangle 25"/>
            <p:cNvSpPr/>
            <p:nvPr/>
          </p:nvSpPr>
          <p:spPr>
            <a:xfrm>
              <a:off x="1120176" y="4262615"/>
              <a:ext cx="6439085" cy="1323439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buFontTx/>
                <a:buNone/>
              </a:pPr>
              <a:r>
                <a:rPr lang="en-US" sz="40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0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তথ্য </a:t>
              </a:r>
              <a:r>
                <a:rPr lang="bn-BD" sz="40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ও </a:t>
              </a:r>
              <a:r>
                <a:rPr lang="bn-BD" sz="40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যোগাযোগ প্রযুক্তি অবদান ব্যাখ্যা </a:t>
              </a:r>
              <a:endPara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ctr">
                <a:buFontTx/>
                <a:buNone/>
              </a:pPr>
              <a:r>
                <a:rPr lang="bn-BD" sz="40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করতে </a:t>
              </a:r>
              <a:r>
                <a:rPr lang="bn-BD" sz="40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পারবে।</a:t>
              </a:r>
            </a:p>
          </p:txBody>
        </p:sp>
        <p:sp>
          <p:nvSpPr>
            <p:cNvPr id="27" name="Quad Arrow 26"/>
            <p:cNvSpPr/>
            <p:nvPr/>
          </p:nvSpPr>
          <p:spPr>
            <a:xfrm>
              <a:off x="685800" y="4292470"/>
              <a:ext cx="614605" cy="533400"/>
            </a:xfrm>
            <a:prstGeom prst="quad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en-US" sz="40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42" name="Rounded Rectangle 41">
            <a:hlinkClick r:id="rId2" action="ppaction://hlinksldjump"/>
          </p:cNvPr>
          <p:cNvSpPr/>
          <p:nvPr/>
        </p:nvSpPr>
        <p:spPr>
          <a:xfrm>
            <a:off x="7898423" y="1170709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স্বাগত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Rounded Rectangle 42">
            <a:hlinkClick r:id="rId3" action="ppaction://hlinksldjump"/>
          </p:cNvPr>
          <p:cNvSpPr/>
          <p:nvPr/>
        </p:nvSpPr>
        <p:spPr>
          <a:xfrm>
            <a:off x="7900962" y="1752600"/>
            <a:ext cx="115165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700" b="1" dirty="0" smtClean="0"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1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Rounded Rectangle 43">
            <a:hlinkClick r:id="rId4" action="ppaction://hlinksldjump"/>
          </p:cNvPr>
          <p:cNvSpPr/>
          <p:nvPr/>
        </p:nvSpPr>
        <p:spPr>
          <a:xfrm>
            <a:off x="7898423" y="2317046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Rounded Rectangle 44">
            <a:hlinkClick r:id="rId5" action="ppaction://hlinksldjump"/>
          </p:cNvPr>
          <p:cNvSpPr/>
          <p:nvPr/>
        </p:nvSpPr>
        <p:spPr>
          <a:xfrm>
            <a:off x="7903500" y="2895600"/>
            <a:ext cx="116430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আলোচনা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Rounded Rectangle 45">
            <a:hlinkClick r:id="rId6" action="ppaction://hlinksldjump"/>
          </p:cNvPr>
          <p:cNvSpPr/>
          <p:nvPr/>
        </p:nvSpPr>
        <p:spPr>
          <a:xfrm>
            <a:off x="7822223" y="5257800"/>
            <a:ext cx="120579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Rounded Rectangle 46">
            <a:hlinkClick r:id="rId7" action="ppaction://hlinksldjump"/>
          </p:cNvPr>
          <p:cNvSpPr/>
          <p:nvPr/>
        </p:nvSpPr>
        <p:spPr>
          <a:xfrm>
            <a:off x="7864475" y="3512641"/>
            <a:ext cx="1176948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Rounded Rectangle 47">
            <a:hlinkClick r:id="rId8" action="ppaction://hlinksldjump"/>
          </p:cNvPr>
          <p:cNvSpPr/>
          <p:nvPr/>
        </p:nvSpPr>
        <p:spPr>
          <a:xfrm>
            <a:off x="7822223" y="4109411"/>
            <a:ext cx="120002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Rounded Rectangle 48">
            <a:hlinkClick r:id="rId9" action="ppaction://hlinksldjump"/>
          </p:cNvPr>
          <p:cNvSpPr/>
          <p:nvPr/>
        </p:nvSpPr>
        <p:spPr>
          <a:xfrm>
            <a:off x="7822223" y="4677962"/>
            <a:ext cx="1205795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850800" y="590490"/>
            <a:ext cx="1217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Action Button: Home 50">
            <a:hlinkClick r:id="" action="ppaction://hlinkshowjump?jump=firstslide" highlightClick="1"/>
          </p:cNvPr>
          <p:cNvSpPr/>
          <p:nvPr/>
        </p:nvSpPr>
        <p:spPr>
          <a:xfrm>
            <a:off x="8229600" y="6037118"/>
            <a:ext cx="800100" cy="685800"/>
          </a:xfrm>
          <a:prstGeom prst="actionButtonHome">
            <a:avLst/>
          </a:prstGeom>
          <a:solidFill>
            <a:srgbClr val="002060"/>
          </a:solidFill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ction Button: End 51">
            <a:hlinkClick r:id="" action="ppaction://hlinkshowjump?jump=lastslide" highlightClick="1"/>
          </p:cNvPr>
          <p:cNvSpPr/>
          <p:nvPr/>
        </p:nvSpPr>
        <p:spPr>
          <a:xfrm>
            <a:off x="7162800" y="6172200"/>
            <a:ext cx="685800" cy="474518"/>
          </a:xfrm>
          <a:prstGeom prst="actionButtonEnd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3" name="Action Button: Forward or Next 52">
            <a:hlinkClick r:id="" action="ppaction://hlinkshowjump?jump=nextslide" highlightClick="1"/>
          </p:cNvPr>
          <p:cNvSpPr/>
          <p:nvPr/>
        </p:nvSpPr>
        <p:spPr>
          <a:xfrm>
            <a:off x="1143000" y="6248400"/>
            <a:ext cx="762000" cy="474518"/>
          </a:xfrm>
          <a:prstGeom prst="actionButtonForwardNext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ction Button: Back or Previous 53">
            <a:hlinkClick r:id="" action="ppaction://hlinkshowjump?jump=previousslide" highlightClick="1"/>
          </p:cNvPr>
          <p:cNvSpPr/>
          <p:nvPr/>
        </p:nvSpPr>
        <p:spPr>
          <a:xfrm>
            <a:off x="152400" y="6236277"/>
            <a:ext cx="762000" cy="474518"/>
          </a:xfrm>
          <a:prstGeom prst="actionButtonBackPrevious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Date Placeholder 19"/>
          <p:cNvSpPr>
            <a:spLocks noGrp="1"/>
          </p:cNvSpPr>
          <p:nvPr>
            <p:ph type="dt" sz="half" idx="10"/>
          </p:nvPr>
        </p:nvSpPr>
        <p:spPr>
          <a:xfrm>
            <a:off x="2133600" y="6400800"/>
            <a:ext cx="4572000" cy="365125"/>
          </a:xfrm>
        </p:spPr>
        <p:txBody>
          <a:bodyPr/>
          <a:lstStyle/>
          <a:p>
            <a:pPr algn="ctr"/>
            <a:fld id="{69AA1657-9083-4326-8CC3-83FF5BE126F2}" type="datetime9">
              <a:rPr lang="en-US" sz="2800" b="1" smtClean="0">
                <a:solidFill>
                  <a:schemeClr val="tx1"/>
                </a:solidFill>
              </a:rPr>
              <a:pPr algn="ctr"/>
              <a:t>6/9/2013 12:29:08 PM</a:t>
            </a:fld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25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28599" y="228600"/>
            <a:ext cx="7086601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71842" dir="2700000" algn="ctr" rotWithShape="0">
              <a:srgbClr val="FF7C80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bn-BD" sz="5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 কি?</a:t>
            </a:r>
            <a:endParaRPr lang="en-US" sz="54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0" y="1711401"/>
            <a:ext cx="7751100" cy="34163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71842" dir="2700000" algn="ctr" rotWithShape="0">
              <a:srgbClr val="FF7C80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bn-BD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সাধারণত প্রযুক্তির ব্যবহারের মাধ্যমে তথ্যের আদান-প্রদান বা যোগাযোগ করাকেই বলা হচ্ছে তথ্য ও যোগাযোগ প্রযুক্তি।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ounded Rectangle 17">
            <a:hlinkClick r:id="rId2" action="ppaction://hlinksldjump"/>
          </p:cNvPr>
          <p:cNvSpPr/>
          <p:nvPr/>
        </p:nvSpPr>
        <p:spPr>
          <a:xfrm>
            <a:off x="7898423" y="1170709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স্বাগত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ounded Rectangle 32">
            <a:hlinkClick r:id="rId3" action="ppaction://hlinksldjump"/>
          </p:cNvPr>
          <p:cNvSpPr/>
          <p:nvPr/>
        </p:nvSpPr>
        <p:spPr>
          <a:xfrm>
            <a:off x="7900962" y="1752600"/>
            <a:ext cx="115165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700" b="1" dirty="0" smtClean="0"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1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ounded Rectangle 33">
            <a:hlinkClick r:id="rId4" action="ppaction://hlinksldjump"/>
          </p:cNvPr>
          <p:cNvSpPr/>
          <p:nvPr/>
        </p:nvSpPr>
        <p:spPr>
          <a:xfrm>
            <a:off x="7898423" y="2317046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ounded Rectangle 34">
            <a:hlinkClick r:id="rId5" action="ppaction://hlinksldjump"/>
          </p:cNvPr>
          <p:cNvSpPr/>
          <p:nvPr/>
        </p:nvSpPr>
        <p:spPr>
          <a:xfrm>
            <a:off x="7903500" y="2895600"/>
            <a:ext cx="116430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আলোচনা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Rounded Rectangle 35">
            <a:hlinkClick r:id="rId6" action="ppaction://hlinksldjump"/>
          </p:cNvPr>
          <p:cNvSpPr/>
          <p:nvPr/>
        </p:nvSpPr>
        <p:spPr>
          <a:xfrm>
            <a:off x="7822223" y="5257800"/>
            <a:ext cx="120579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Rounded Rectangle 36">
            <a:hlinkClick r:id="rId7" action="ppaction://hlinksldjump"/>
          </p:cNvPr>
          <p:cNvSpPr/>
          <p:nvPr/>
        </p:nvSpPr>
        <p:spPr>
          <a:xfrm>
            <a:off x="7864475" y="3512641"/>
            <a:ext cx="1176948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ounded Rectangle 37">
            <a:hlinkClick r:id="rId8" action="ppaction://hlinksldjump"/>
          </p:cNvPr>
          <p:cNvSpPr/>
          <p:nvPr/>
        </p:nvSpPr>
        <p:spPr>
          <a:xfrm>
            <a:off x="7822223" y="4109411"/>
            <a:ext cx="120002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Rounded Rectangle 38">
            <a:hlinkClick r:id="rId9" action="ppaction://hlinksldjump"/>
          </p:cNvPr>
          <p:cNvSpPr/>
          <p:nvPr/>
        </p:nvSpPr>
        <p:spPr>
          <a:xfrm>
            <a:off x="7822223" y="4677962"/>
            <a:ext cx="1205795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850800" y="590490"/>
            <a:ext cx="1217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Action Button: Home 40">
            <a:hlinkClick r:id="" action="ppaction://hlinkshowjump?jump=firstslide" highlightClick="1"/>
          </p:cNvPr>
          <p:cNvSpPr/>
          <p:nvPr/>
        </p:nvSpPr>
        <p:spPr>
          <a:xfrm>
            <a:off x="8229600" y="6037118"/>
            <a:ext cx="800100" cy="685800"/>
          </a:xfrm>
          <a:prstGeom prst="actionButtonHome">
            <a:avLst/>
          </a:prstGeom>
          <a:solidFill>
            <a:srgbClr val="002060"/>
          </a:solidFill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ction Button: End 41">
            <a:hlinkClick r:id="" action="ppaction://hlinkshowjump?jump=lastslide" highlightClick="1"/>
          </p:cNvPr>
          <p:cNvSpPr/>
          <p:nvPr/>
        </p:nvSpPr>
        <p:spPr>
          <a:xfrm>
            <a:off x="7162800" y="6172200"/>
            <a:ext cx="685800" cy="474518"/>
          </a:xfrm>
          <a:prstGeom prst="actionButtonEnd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3" name="Action Button: Forward or Next 42">
            <a:hlinkClick r:id="" action="ppaction://hlinkshowjump?jump=nextslide" highlightClick="1"/>
          </p:cNvPr>
          <p:cNvSpPr/>
          <p:nvPr/>
        </p:nvSpPr>
        <p:spPr>
          <a:xfrm>
            <a:off x="1143000" y="6248400"/>
            <a:ext cx="762000" cy="474518"/>
          </a:xfrm>
          <a:prstGeom prst="actionButtonForwardNext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ction Button: Back or Previous 43">
            <a:hlinkClick r:id="" action="ppaction://hlinkshowjump?jump=previousslide" highlightClick="1"/>
          </p:cNvPr>
          <p:cNvSpPr/>
          <p:nvPr/>
        </p:nvSpPr>
        <p:spPr>
          <a:xfrm>
            <a:off x="152400" y="6236277"/>
            <a:ext cx="762000" cy="474518"/>
          </a:xfrm>
          <a:prstGeom prst="actionButtonBackPrevious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Date Placeholder 19"/>
          <p:cNvSpPr>
            <a:spLocks noGrp="1"/>
          </p:cNvSpPr>
          <p:nvPr>
            <p:ph type="dt" sz="half" idx="10"/>
          </p:nvPr>
        </p:nvSpPr>
        <p:spPr>
          <a:xfrm>
            <a:off x="2133600" y="6400800"/>
            <a:ext cx="4572000" cy="365125"/>
          </a:xfrm>
        </p:spPr>
        <p:txBody>
          <a:bodyPr/>
          <a:lstStyle/>
          <a:p>
            <a:pPr algn="ctr"/>
            <a:fld id="{69AA1657-9083-4326-8CC3-83FF5BE126F2}" type="datetime9">
              <a:rPr lang="en-US" sz="2800" b="1" smtClean="0">
                <a:solidFill>
                  <a:schemeClr val="tx1"/>
                </a:solidFill>
              </a:rPr>
              <a:pPr algn="ctr"/>
              <a:t>6/9/2013 12:29:08 PM</a:t>
            </a:fld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88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2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35797"/>
            <a:ext cx="74074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বর্তমান যুগ তথ্য ও যোগাযোগ প্রযুক্তির যুগ। বর্তমান যুগে তথ্য ও যোগাযোগ প্রযুক্তির অবদান বা প্রভাব অপরিসীম।</a:t>
            </a: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304800"/>
            <a:ext cx="67377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প্রযুক্তির অবদান </a:t>
            </a:r>
            <a:endParaRPr lang="en-US" sz="48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7200" y="2937785"/>
            <a:ext cx="3840066" cy="646331"/>
            <a:chOff x="422564" y="2552698"/>
            <a:chExt cx="3691909" cy="646331"/>
          </a:xfrm>
        </p:grpSpPr>
        <p:sp>
          <p:nvSpPr>
            <p:cNvPr id="7" name="TextBox 6"/>
            <p:cNvSpPr txBox="1"/>
            <p:nvPr/>
          </p:nvSpPr>
          <p:spPr>
            <a:xfrm>
              <a:off x="919406" y="2552698"/>
              <a:ext cx="31950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bn-BD" sz="36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bn-BD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সময়ের সাশ্রয় হয়।</a:t>
              </a:r>
              <a:endParaRPr lang="bn-BD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Quad Arrow 7"/>
            <p:cNvSpPr/>
            <p:nvPr/>
          </p:nvSpPr>
          <p:spPr>
            <a:xfrm>
              <a:off x="422564" y="2595308"/>
              <a:ext cx="614605" cy="533400"/>
            </a:xfrm>
            <a:prstGeom prst="quad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7200" y="2361775"/>
            <a:ext cx="3840066" cy="646331"/>
            <a:chOff x="422564" y="2552698"/>
            <a:chExt cx="3691909" cy="646331"/>
          </a:xfrm>
        </p:grpSpPr>
        <p:sp>
          <p:nvSpPr>
            <p:cNvPr id="10" name="TextBox 9"/>
            <p:cNvSpPr txBox="1"/>
            <p:nvPr/>
          </p:nvSpPr>
          <p:spPr>
            <a:xfrm>
              <a:off x="919406" y="2552698"/>
              <a:ext cx="31950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bn-BD" sz="36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bn-BD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অতি অল্প খরচ হয়।</a:t>
              </a:r>
              <a:endParaRPr lang="bn-BD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Quad Arrow 10"/>
            <p:cNvSpPr/>
            <p:nvPr/>
          </p:nvSpPr>
          <p:spPr>
            <a:xfrm>
              <a:off x="422564" y="2595308"/>
              <a:ext cx="614605" cy="533400"/>
            </a:xfrm>
            <a:prstGeom prst="quad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4849" y="3490596"/>
            <a:ext cx="6801174" cy="646331"/>
            <a:chOff x="422564" y="2552698"/>
            <a:chExt cx="6538772" cy="646331"/>
          </a:xfrm>
        </p:grpSpPr>
        <p:sp>
          <p:nvSpPr>
            <p:cNvPr id="13" name="TextBox 12"/>
            <p:cNvSpPr txBox="1"/>
            <p:nvPr/>
          </p:nvSpPr>
          <p:spPr>
            <a:xfrm>
              <a:off x="919406" y="2552698"/>
              <a:ext cx="60419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bn-BD" sz="36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bn-BD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তাৎক্ষনিক যোগাযোগ করা সম্ভব হয়।</a:t>
              </a:r>
              <a:endParaRPr lang="bn-BD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" name="Quad Arrow 13"/>
            <p:cNvSpPr/>
            <p:nvPr/>
          </p:nvSpPr>
          <p:spPr>
            <a:xfrm>
              <a:off x="422564" y="2595308"/>
              <a:ext cx="614605" cy="533400"/>
            </a:xfrm>
            <a:prstGeom prst="quad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4849" y="4066606"/>
            <a:ext cx="6801174" cy="646331"/>
            <a:chOff x="422564" y="2552698"/>
            <a:chExt cx="6538772" cy="646331"/>
          </a:xfrm>
        </p:grpSpPr>
        <p:sp>
          <p:nvSpPr>
            <p:cNvPr id="16" name="TextBox 15"/>
            <p:cNvSpPr txBox="1"/>
            <p:nvPr/>
          </p:nvSpPr>
          <p:spPr>
            <a:xfrm>
              <a:off x="919406" y="2552698"/>
              <a:ext cx="60419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bn-BD" sz="36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bn-BD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দক্ষতা ও কাজের গতি বৃদ্ধি পায়।</a:t>
              </a:r>
              <a:endParaRPr lang="bn-BD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Quad Arrow 16"/>
            <p:cNvSpPr/>
            <p:nvPr/>
          </p:nvSpPr>
          <p:spPr>
            <a:xfrm>
              <a:off x="422564" y="2595308"/>
              <a:ext cx="614605" cy="533400"/>
            </a:xfrm>
            <a:prstGeom prst="quad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4849" y="4708426"/>
            <a:ext cx="6801174" cy="646331"/>
            <a:chOff x="422564" y="2552698"/>
            <a:chExt cx="6538772" cy="646331"/>
          </a:xfrm>
        </p:grpSpPr>
        <p:sp>
          <p:nvSpPr>
            <p:cNvPr id="19" name="TextBox 18"/>
            <p:cNvSpPr txBox="1"/>
            <p:nvPr/>
          </p:nvSpPr>
          <p:spPr>
            <a:xfrm>
              <a:off x="919406" y="2552698"/>
              <a:ext cx="60419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bn-BD" sz="36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bn-BD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ব্যবসা বানিজ্য লাভজনক করে তোলে।</a:t>
              </a:r>
              <a:endParaRPr lang="bn-BD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0" name="Quad Arrow 19"/>
            <p:cNvSpPr/>
            <p:nvPr/>
          </p:nvSpPr>
          <p:spPr>
            <a:xfrm>
              <a:off x="422564" y="2595308"/>
              <a:ext cx="614605" cy="533400"/>
            </a:xfrm>
            <a:prstGeom prst="quad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00171" y="5373469"/>
            <a:ext cx="6801174" cy="646331"/>
            <a:chOff x="422564" y="2552698"/>
            <a:chExt cx="6538772" cy="646331"/>
          </a:xfrm>
        </p:grpSpPr>
        <p:sp>
          <p:nvSpPr>
            <p:cNvPr id="22" name="TextBox 21"/>
            <p:cNvSpPr txBox="1"/>
            <p:nvPr/>
          </p:nvSpPr>
          <p:spPr>
            <a:xfrm>
              <a:off x="919406" y="2552698"/>
              <a:ext cx="60419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bn-BD" sz="36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  <a:r>
                <a:rPr lang="bn-BD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জ্ঞান আহরনের পথকে সহজলোভ্য করে।</a:t>
              </a:r>
              <a:endParaRPr lang="bn-BD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Quad Arrow 22"/>
            <p:cNvSpPr/>
            <p:nvPr/>
          </p:nvSpPr>
          <p:spPr>
            <a:xfrm>
              <a:off x="422564" y="2595308"/>
              <a:ext cx="614605" cy="533400"/>
            </a:xfrm>
            <a:prstGeom prst="quad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en-US" sz="36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24" name="Rounded Rectangle 23">
            <a:hlinkClick r:id="rId2" action="ppaction://hlinksldjump"/>
          </p:cNvPr>
          <p:cNvSpPr/>
          <p:nvPr/>
        </p:nvSpPr>
        <p:spPr>
          <a:xfrm>
            <a:off x="7898423" y="1170709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স্বাগত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ounded Rectangle 24">
            <a:hlinkClick r:id="rId3" action="ppaction://hlinksldjump"/>
          </p:cNvPr>
          <p:cNvSpPr/>
          <p:nvPr/>
        </p:nvSpPr>
        <p:spPr>
          <a:xfrm>
            <a:off x="7900962" y="1752600"/>
            <a:ext cx="115165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700" b="1" dirty="0" smtClean="0"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1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ounded Rectangle 25">
            <a:hlinkClick r:id="rId4" action="ppaction://hlinksldjump"/>
          </p:cNvPr>
          <p:cNvSpPr/>
          <p:nvPr/>
        </p:nvSpPr>
        <p:spPr>
          <a:xfrm>
            <a:off x="7898423" y="2317046"/>
            <a:ext cx="1139002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ounded Rectangle 26">
            <a:hlinkClick r:id="rId5" action="ppaction://hlinksldjump"/>
          </p:cNvPr>
          <p:cNvSpPr/>
          <p:nvPr/>
        </p:nvSpPr>
        <p:spPr>
          <a:xfrm>
            <a:off x="7903500" y="2895600"/>
            <a:ext cx="1164300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আলোচনা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ounded Rectangle 27">
            <a:hlinkClick r:id="rId6" action="ppaction://hlinksldjump"/>
          </p:cNvPr>
          <p:cNvSpPr/>
          <p:nvPr/>
        </p:nvSpPr>
        <p:spPr>
          <a:xfrm>
            <a:off x="7822223" y="5257800"/>
            <a:ext cx="120579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ounded Rectangle 28">
            <a:hlinkClick r:id="rId7" action="ppaction://hlinksldjump"/>
          </p:cNvPr>
          <p:cNvSpPr/>
          <p:nvPr/>
        </p:nvSpPr>
        <p:spPr>
          <a:xfrm>
            <a:off x="7864475" y="3512641"/>
            <a:ext cx="1176948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ounded Rectangle 29">
            <a:hlinkClick r:id="rId8" action="ppaction://hlinksldjump"/>
          </p:cNvPr>
          <p:cNvSpPr/>
          <p:nvPr/>
        </p:nvSpPr>
        <p:spPr>
          <a:xfrm>
            <a:off x="7822223" y="4109411"/>
            <a:ext cx="1200025" cy="44975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Rounded Rectangle 30">
            <a:hlinkClick r:id="rId9" action="ppaction://hlinksldjump"/>
          </p:cNvPr>
          <p:cNvSpPr/>
          <p:nvPr/>
        </p:nvSpPr>
        <p:spPr>
          <a:xfrm>
            <a:off x="7822223" y="4677962"/>
            <a:ext cx="1205795" cy="4497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850800" y="590490"/>
            <a:ext cx="1217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Action Button: Home 32">
            <a:hlinkClick r:id="" action="ppaction://hlinkshowjump?jump=firstslide" highlightClick="1"/>
          </p:cNvPr>
          <p:cNvSpPr/>
          <p:nvPr/>
        </p:nvSpPr>
        <p:spPr>
          <a:xfrm>
            <a:off x="8229600" y="6037118"/>
            <a:ext cx="800100" cy="685800"/>
          </a:xfrm>
          <a:prstGeom prst="actionButtonHome">
            <a:avLst/>
          </a:prstGeom>
          <a:solidFill>
            <a:srgbClr val="002060"/>
          </a:solidFill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ction Button: End 33">
            <a:hlinkClick r:id="" action="ppaction://hlinkshowjump?jump=lastslide" highlightClick="1"/>
          </p:cNvPr>
          <p:cNvSpPr/>
          <p:nvPr/>
        </p:nvSpPr>
        <p:spPr>
          <a:xfrm>
            <a:off x="7162800" y="6172200"/>
            <a:ext cx="685800" cy="474518"/>
          </a:xfrm>
          <a:prstGeom prst="actionButtonEnd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5" name="Action Button: Forward or Next 34">
            <a:hlinkClick r:id="" action="ppaction://hlinkshowjump?jump=nextslide" highlightClick="1"/>
          </p:cNvPr>
          <p:cNvSpPr/>
          <p:nvPr/>
        </p:nvSpPr>
        <p:spPr>
          <a:xfrm>
            <a:off x="1143000" y="6248400"/>
            <a:ext cx="762000" cy="474518"/>
          </a:xfrm>
          <a:prstGeom prst="actionButtonForwardNext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ction Button: Back or Previous 35">
            <a:hlinkClick r:id="" action="ppaction://hlinkshowjump?jump=previousslide" highlightClick="1"/>
          </p:cNvPr>
          <p:cNvSpPr/>
          <p:nvPr/>
        </p:nvSpPr>
        <p:spPr>
          <a:xfrm>
            <a:off x="152400" y="6236277"/>
            <a:ext cx="762000" cy="474518"/>
          </a:xfrm>
          <a:prstGeom prst="actionButtonBackPrevious">
            <a:avLst/>
          </a:prstGeom>
          <a:solidFill>
            <a:schemeClr val="bg2"/>
          </a:solidFill>
          <a:ln>
            <a:solidFill>
              <a:srgbClr val="00206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ate Placeholder 19"/>
          <p:cNvSpPr>
            <a:spLocks noGrp="1"/>
          </p:cNvSpPr>
          <p:nvPr>
            <p:ph type="dt" sz="half" idx="10"/>
          </p:nvPr>
        </p:nvSpPr>
        <p:spPr>
          <a:xfrm>
            <a:off x="2133600" y="6400800"/>
            <a:ext cx="4572000" cy="365125"/>
          </a:xfrm>
        </p:spPr>
        <p:txBody>
          <a:bodyPr/>
          <a:lstStyle/>
          <a:p>
            <a:pPr algn="ctr"/>
            <a:fld id="{69AA1657-9083-4326-8CC3-83FF5BE126F2}" type="datetime9">
              <a:rPr lang="en-US" sz="2800" b="1" smtClean="0">
                <a:solidFill>
                  <a:schemeClr val="tx1"/>
                </a:solidFill>
              </a:rPr>
              <a:pPr algn="ctr"/>
              <a:t>6/9/2013 12:29:08 PM</a:t>
            </a:fld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146535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067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 বলতে একটা </a:t>
            </a:r>
          </a:p>
          <a:p>
            <a:pPr algn="ctr"/>
            <a:r>
              <a:rPr lang="bn-BD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 বিষয় বোঝায়।</a:t>
            </a:r>
            <a:endParaRPr 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" y="1524000"/>
            <a:ext cx="5848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মাধ্যমে আলোচনা করা </a:t>
            </a:r>
            <a:r>
              <a:rPr lang="bn-BD" sz="40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হলোঃ </a:t>
            </a:r>
            <a:endParaRPr lang="en-US" sz="40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G:\hhhx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44" y="2667000"/>
            <a:ext cx="4639456" cy="37162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800600" y="3776008"/>
            <a:ext cx="3810000" cy="1938992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মাসুমের বাড়ি ভোলা জেলার চর ফ্যাশন উপজেলা।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33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687880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 বলতে একটা </a:t>
            </a:r>
          </a:p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 বিষয় বোঝায়।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676400"/>
            <a:ext cx="5848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মাধ্যমে আলোচনা করা </a:t>
            </a:r>
            <a:r>
              <a:rPr lang="bn-BD" sz="40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হলোঃ </a:t>
            </a:r>
            <a:endParaRPr lang="en-US" sz="40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2" descr="C:\Documents and Settings\Personal\Desktop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743200"/>
            <a:ext cx="4800600" cy="37558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Rectangle 4"/>
          <p:cNvSpPr/>
          <p:nvPr/>
        </p:nvSpPr>
        <p:spPr>
          <a:xfrm>
            <a:off x="4800600" y="3776008"/>
            <a:ext cx="3810000" cy="1323439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 বাবা সাগরে নৌকা নিয়ে মাছ ধরতে যায়।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12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687880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 বলতে একটা </a:t>
            </a:r>
          </a:p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 বিষয় বোঝায়।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676400"/>
            <a:ext cx="5848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0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মাধ্যমে আলোচনা করা </a:t>
            </a:r>
            <a:r>
              <a:rPr lang="bn-BD" sz="40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হলোঃ </a:t>
            </a:r>
            <a:endParaRPr lang="en-US" sz="40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3" descr="C:\Documents and Settings\Personal\Desktop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314" y="2819400"/>
            <a:ext cx="4932486" cy="33874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Rectangle 4"/>
          <p:cNvSpPr/>
          <p:nvPr/>
        </p:nvSpPr>
        <p:spPr>
          <a:xfrm>
            <a:off x="4953000" y="3776008"/>
            <a:ext cx="3810000" cy="1323439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 ধরে সংসার চালায়।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12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496</Words>
  <Application>Microsoft Office PowerPoint</Application>
  <PresentationFormat>On-screen Show (4:3)</PresentationFormat>
  <Paragraphs>147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TSS</cp:lastModifiedBy>
  <cp:revision>49</cp:revision>
  <dcterms:created xsi:type="dcterms:W3CDTF">2013-05-08T10:59:54Z</dcterms:created>
  <dcterms:modified xsi:type="dcterms:W3CDTF">2013-06-09T06:31:37Z</dcterms:modified>
</cp:coreProperties>
</file>