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80" r:id="rId4"/>
    <p:sldId id="257" r:id="rId5"/>
    <p:sldId id="281" r:id="rId6"/>
    <p:sldId id="282" r:id="rId7"/>
    <p:sldId id="283" r:id="rId8"/>
    <p:sldId id="258" r:id="rId9"/>
    <p:sldId id="265" r:id="rId10"/>
    <p:sldId id="266" r:id="rId11"/>
    <p:sldId id="286" r:id="rId12"/>
    <p:sldId id="287" r:id="rId13"/>
    <p:sldId id="28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20"/>
          <a:stretch/>
        </p:blipFill>
        <p:spPr>
          <a:xfrm>
            <a:off x="533400" y="569522"/>
            <a:ext cx="8305800" cy="55665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19743" y="304800"/>
            <a:ext cx="8991600" cy="5715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1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72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repeatCount="2000" fill="hold" grpId="0" nodeType="click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524000"/>
            <a:ext cx="5562600" cy="4114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71800" y="5334000"/>
            <a:ext cx="3048000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সোডিয়াম ক্লোরাইড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63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457200"/>
            <a:ext cx="2743200" cy="92333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8843" y="2362200"/>
            <a:ext cx="7696200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ম্যাগনেসিয়াম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অক্সাইড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কোন ধরনের  বন্ধনে গঠিত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যৌগ। বুঝিয়ে লিখ?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8843" y="3577765"/>
            <a:ext cx="7696200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ক্যালসিয়াম  অক্সাইড যৌগে ক্যালসিয়াম ও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অক্সিজেন পর্যায় সারণীর কোন পর্যায়ের মৌল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78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609599"/>
            <a:ext cx="29718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057400"/>
            <a:ext cx="7391400" cy="206210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ক-গ্রুপঃ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Mg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ধনাত্বক আয়ন ও অক্সিজেন ঋনাত্বক আয়নে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  পরিণত হয় কেন?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খ-গ্রূপঃ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ক্যালসিয়াম ক্লোরাইড কোন ধরনের বন্ধনে গঠিত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  যৌগ এবং কেন?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35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52800" y="762000"/>
            <a:ext cx="3048000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2743200"/>
            <a:ext cx="7162800" cy="132343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ক্যালসিয়াম ক্লোরাইড যৌগের  গঠ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ণ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প্রক্রিয়া এঁকে দেখাও।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88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1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5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mph" presetSubtype="0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700"/>
                                  </p:iterate>
                                  <p:childTnLst>
                                    <p:set>
                                      <p:cBhvr rctx="PPT">
                                        <p:cTn id="13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52777"/>
            <a:ext cx="7010400" cy="55146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41814" y="4005352"/>
            <a:ext cx="4762500" cy="1862048"/>
          </a:xfrm>
          <a:prstGeom prst="rect">
            <a:avLst/>
          </a:prstGeom>
          <a:solidFill>
            <a:srgbClr val="FF9900">
              <a:alpha val="8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60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repeatCount="200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mph" presetSubtype="0" repeatCount="200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19400" y="228600"/>
            <a:ext cx="3733800" cy="1143000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bn-BD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715319"/>
            <a:ext cx="42672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মোঃ খুরশিদ আলম তালুকদার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3900" y="3474659"/>
            <a:ext cx="2819400" cy="52322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(কৃষি)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159715"/>
            <a:ext cx="42672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ময়মনসিংহ জিলা স্কুল, ময়মনসিংহ।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86400" y="1917411"/>
            <a:ext cx="20574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1486" y="1917412"/>
            <a:ext cx="2286000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05400" y="2715319"/>
            <a:ext cx="24384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শ্রেনীঃ নবম-দশম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105400" y="3474659"/>
            <a:ext cx="2133600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বিষয়ঃ রসায়ন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05400" y="4236660"/>
            <a:ext cx="28956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পাঠঃ আয়নিক  বন্ধন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05400" y="4953000"/>
            <a:ext cx="2552700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সময়ঃ ৪০ মিনিট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40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repeatCount="indefinite" fill="hold" grpId="0" nodeType="click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3092" y="190500"/>
            <a:ext cx="8890908" cy="1828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914400" y="647700"/>
            <a:ext cx="1524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Na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638300" y="533400"/>
            <a:ext cx="2667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667000" y="11049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71800" y="8382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918856" y="381000"/>
            <a:ext cx="1491344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664528" y="228600"/>
            <a:ext cx="2286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931228" y="304800"/>
            <a:ext cx="2286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350328" y="859971"/>
            <a:ext cx="2286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236028" y="1164771"/>
            <a:ext cx="2286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848100" y="685800"/>
            <a:ext cx="2286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773385" y="1556658"/>
            <a:ext cx="2286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435928" y="1556658"/>
            <a:ext cx="2286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191000" y="609600"/>
            <a:ext cx="810985" cy="8381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F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5943600" y="870856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943600" y="1083129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6629400" y="533400"/>
            <a:ext cx="914400" cy="10232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Na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43800" y="381000"/>
            <a:ext cx="1066800" cy="1181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/>
              <a:t>F</a:t>
            </a:r>
            <a:endParaRPr lang="en-US" sz="3600" dirty="0"/>
          </a:p>
        </p:txBody>
      </p:sp>
      <p:sp>
        <p:nvSpPr>
          <p:cNvPr id="32" name="Oval 31"/>
          <p:cNvSpPr/>
          <p:nvPr/>
        </p:nvSpPr>
        <p:spPr>
          <a:xfrm flipV="1">
            <a:off x="6792686" y="489857"/>
            <a:ext cx="304800" cy="1306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7543800" y="489857"/>
            <a:ext cx="228600" cy="15784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Horizontal Scroll 33"/>
          <p:cNvSpPr/>
          <p:nvPr/>
        </p:nvSpPr>
        <p:spPr>
          <a:xfrm>
            <a:off x="0" y="2362200"/>
            <a:ext cx="9013370" cy="2819400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09600" y="3048000"/>
            <a:ext cx="18288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Ca</a:t>
            </a:r>
            <a:endParaRPr lang="en-US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1514475" y="2933700"/>
            <a:ext cx="24765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 flipV="1">
            <a:off x="1858736" y="3009900"/>
            <a:ext cx="1905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2667000" y="36957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971800" y="35052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3301094" y="3038475"/>
            <a:ext cx="1387928" cy="13144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O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657600" y="2971800"/>
            <a:ext cx="190500" cy="1905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536621" y="3339193"/>
            <a:ext cx="236764" cy="1905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962400" y="2943225"/>
            <a:ext cx="190500" cy="1905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804558" y="4248150"/>
            <a:ext cx="190500" cy="1905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4076700" y="4248150"/>
            <a:ext cx="190500" cy="1905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567644" y="3581400"/>
            <a:ext cx="190500" cy="1905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>
            <a:off x="5045528" y="35052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045528" y="37719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5791200" y="3009900"/>
            <a:ext cx="1306286" cy="1238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Ca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7097486" y="2971800"/>
            <a:ext cx="1208314" cy="1276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O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6753225" y="3057526"/>
            <a:ext cx="24765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6505575" y="2964997"/>
            <a:ext cx="24765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7448550" y="2933700"/>
            <a:ext cx="190500" cy="1905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7239000" y="3024868"/>
            <a:ext cx="190500" cy="1905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87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85 1.11111E-6 C 0.03194 1.11111E-6 0.06979 0.02963 0.06979 0.06667 C 0.06979 0.10324 0.03194 0.13333 -0.01285 0.13333 C -0.05816 0.13333 -0.09375 0.10324 -0.09375 0.06667 C -0.09375 0.02963 -0.05816 1.11111E-6 -0.01285 1.11111E-6 Z " pathEditMode="relative" rAng="0" ptsTypes="fffff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22" grpId="0" animBg="1"/>
      <p:bldP spid="30" grpId="0" animBg="1"/>
      <p:bldP spid="35" grpId="0" animBg="1"/>
      <p:bldP spid="36" grpId="0" animBg="1"/>
      <p:bldP spid="37" grpId="0" animBg="1"/>
      <p:bldP spid="46" grpId="0" animBg="1"/>
      <p:bldP spid="48" grpId="0" animBg="1"/>
      <p:bldP spid="62" grpId="0" animBg="1"/>
      <p:bldP spid="63" grpId="0" animBg="1"/>
      <p:bldP spid="64" grpId="0" animBg="1"/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340587"/>
            <a:ext cx="5714999" cy="4344014"/>
          </a:xfrm>
          <a:prstGeom prst="rect">
            <a:avLst/>
          </a:prstGeom>
          <a:solidFill>
            <a:srgbClr val="FF0000"/>
          </a:solidFill>
        </p:spPr>
      </p:pic>
    </p:spTree>
    <p:extLst>
      <p:ext uri="{BB962C8B-B14F-4D97-AF65-F5344CB8AC3E}">
        <p14:creationId xmlns:p14="http://schemas.microsoft.com/office/powerpoint/2010/main" val="405808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0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1447800" y="54429"/>
            <a:ext cx="6705600" cy="1600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6324600" cy="1143000"/>
          </a:xfrm>
          <a:solidFill>
            <a:srgbClr val="00B050"/>
          </a:solidFill>
        </p:spPr>
        <p:txBody>
          <a:bodyPr/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 --------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31242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আয়নিক বন্ধন কি বলতে পারবে।</a:t>
            </a:r>
          </a:p>
          <a:p>
            <a:pPr marL="0" indent="0" algn="just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আয়নিক বন্ধনের গঠনের প্রক্রিয়া বর্ণনা করতে পারবে।</a:t>
            </a:r>
          </a:p>
          <a:p>
            <a:pPr marL="0" indent="0" algn="just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৩। কোন </a:t>
            </a:r>
            <a:r>
              <a:rPr lang="bn-BD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ধরনের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যৌগ আয়নিক প্রকৃতির তা ব্যাখ্যা করতে পারবে।</a:t>
            </a:r>
          </a:p>
          <a:p>
            <a:pPr marL="0" indent="0" algn="just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৪। পর্যায় সারণির কোন কোন গ্রুপের মৌল গুলো </a:t>
            </a:r>
            <a:r>
              <a:rPr lang="bn-BD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আয়নিক বন্ধন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গঠন</a:t>
            </a:r>
          </a:p>
          <a:p>
            <a:pPr marL="0" indent="0" algn="just">
              <a:buNone/>
            </a:pPr>
            <a:r>
              <a:rPr lang="bn-BD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করবে তা বলতে পারবে।</a:t>
            </a:r>
          </a:p>
        </p:txBody>
      </p:sp>
    </p:spTree>
    <p:extLst>
      <p:ext uri="{BB962C8B-B14F-4D97-AF65-F5344CB8AC3E}">
        <p14:creationId xmlns:p14="http://schemas.microsoft.com/office/powerpoint/2010/main" val="325008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524000" y="1937658"/>
            <a:ext cx="914400" cy="533400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Na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71600" y="1425833"/>
            <a:ext cx="12954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968829" y="902420"/>
            <a:ext cx="2362200" cy="2362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57200" y="609600"/>
            <a:ext cx="3352800" cy="3048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276600" y="9906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133600" y="794658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 flipV="1">
            <a:off x="1828800" y="761999"/>
            <a:ext cx="1905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286000" y="32004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073729" y="3200400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804307" y="1366158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981200" y="2759333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919843" y="2242458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76300" y="1937658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276600" y="1975758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238500" y="2242458"/>
            <a:ext cx="1524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4495800" y="2002971"/>
            <a:ext cx="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343400" y="2166258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400800" y="1692729"/>
            <a:ext cx="838200" cy="71845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</a:rPr>
              <a:t>Cl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6019800" y="1409505"/>
            <a:ext cx="1524000" cy="13335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562600" y="914400"/>
            <a:ext cx="236220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045529" y="361755"/>
            <a:ext cx="3429000" cy="3429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6629400" y="228600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819900" y="262695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5317671" y="864327"/>
            <a:ext cx="168729" cy="23513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8398329" y="2043248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8398329" y="2371998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6743700" y="3691695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6498771" y="3691695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6607629" y="870857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885215" y="853440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486400" y="1984461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7832272" y="1903912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6803572" y="2643945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551715" y="2257698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7772400" y="1653540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6607629" y="1326773"/>
            <a:ext cx="152400" cy="1981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996042" y="4267199"/>
            <a:ext cx="167095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সোডিয়াম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H="1" flipV="1">
            <a:off x="4599214" y="2182586"/>
            <a:ext cx="48986" cy="5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5867400" y="4267199"/>
            <a:ext cx="2117272" cy="762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ক্লোরিন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58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path" presetSubtype="0" repeatCount="indefinite" accel="50000" decel="49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3334 -0.07222 C -0.03264 -0.07222 0.05 0.02685 0.05 0.15 C 0.05 0.27176 -0.03264 0.37222 -0.13334 0.37222 C -0.23455 0.37222 -0.31667 0.27176 -0.31667 0.15 C -0.31667 0.02685 -0.23455 -0.07222 -0.13334 -0.07222 Z " pathEditMode="relative" rAng="0" ptsTypes="fffff">
                                      <p:cBhvr>
                                        <p:cTn id="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 animBg="1"/>
      <p:bldP spid="42" grpId="0" animBg="1"/>
      <p:bldP spid="4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524000" y="2286000"/>
            <a:ext cx="914400" cy="762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Na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219200" y="1905000"/>
            <a:ext cx="1524000" cy="1447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838200" y="1447800"/>
            <a:ext cx="2362200" cy="2362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81000" y="990600"/>
            <a:ext cx="3276600" cy="3276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743200" y="1143000"/>
            <a:ext cx="2286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20043" y="3505200"/>
            <a:ext cx="2286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20686" y="3657600"/>
            <a:ext cx="2286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524000" y="1447800"/>
            <a:ext cx="2286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866900" y="1387929"/>
            <a:ext cx="2286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971800" y="2182586"/>
            <a:ext cx="2286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086100" y="2465614"/>
            <a:ext cx="2286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23900" y="2552700"/>
            <a:ext cx="2286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23900" y="2841171"/>
            <a:ext cx="2286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872343" y="1828800"/>
            <a:ext cx="2286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866900" y="3276600"/>
            <a:ext cx="2286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114800" y="2574472"/>
            <a:ext cx="533400" cy="16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81500" y="2334986"/>
            <a:ext cx="0" cy="582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6301468" y="2280557"/>
            <a:ext cx="884463" cy="73478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B050"/>
                </a:solidFill>
                <a:latin typeface="+mj-lt"/>
                <a:cs typeface="NikoshBAN" pitchFamily="2" charset="0"/>
              </a:rPr>
              <a:t>Cl</a:t>
            </a:r>
            <a:endParaRPr lang="en-US" dirty="0">
              <a:solidFill>
                <a:srgbClr val="00B050"/>
              </a:solidFill>
              <a:latin typeface="+mj-lt"/>
              <a:cs typeface="NikoshBAN" pitchFamily="2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096000" y="1981200"/>
            <a:ext cx="1219200" cy="137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 flipH="1">
            <a:off x="5638800" y="1600200"/>
            <a:ext cx="2133600" cy="2057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105400" y="1143000"/>
            <a:ext cx="3200400" cy="31241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075714" y="1066800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7345136" y="1181100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 flipH="1">
            <a:off x="7901668" y="3434443"/>
            <a:ext cx="249826" cy="19594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7796893" y="3663043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546271" y="1409700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704114" y="3837214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931354" y="3951514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ও</a:t>
            </a: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7377793" y="1866900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585982" y="2068286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7105650" y="3429000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599339" y="2879271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6896100" y="3516085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534025" y="2601685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6296025" y="1540329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6562725" y="1464129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6534150" y="1905000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6667500" y="3200400"/>
            <a:ext cx="20955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28600" y="5245387"/>
            <a:ext cx="8229599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সোডিয়াম ইলকক্ট্রন ত্যাগ করছে ও ক্লোরিন ইলকক্ট্রন গ্রহণ করছে।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19200" y="4267200"/>
            <a:ext cx="16383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Na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36129" y="4267200"/>
            <a:ext cx="1654628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FF00"/>
                </a:solidFill>
              </a:rPr>
              <a:t>Cl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256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28334 0.066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 animBg="1"/>
      <p:bldP spid="26" grpId="0" animBg="1"/>
      <p:bldP spid="26" grpId="1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928" y="652182"/>
            <a:ext cx="7130672" cy="552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17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219200"/>
            <a:ext cx="6477000" cy="44195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33600" y="5868927"/>
            <a:ext cx="419100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সোডিয়াম ক্লোরাইড যৌগ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7043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185</Words>
  <Application>Microsoft Office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</vt:lpstr>
      <vt:lpstr>পরিচিতি</vt:lpstr>
      <vt:lpstr>PowerPoint Presentation</vt:lpstr>
      <vt:lpstr>PowerPoint Presentation</vt:lpstr>
      <vt:lpstr>এই পাঠ শেষে শিক্ষার্থীরা --------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59</cp:revision>
  <dcterms:created xsi:type="dcterms:W3CDTF">2006-08-16T00:00:00Z</dcterms:created>
  <dcterms:modified xsi:type="dcterms:W3CDTF">2013-06-29T11:30:34Z</dcterms:modified>
</cp:coreProperties>
</file>