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8" r:id="rId4"/>
    <p:sldId id="273" r:id="rId5"/>
    <p:sldId id="262" r:id="rId6"/>
    <p:sldId id="260" r:id="rId7"/>
    <p:sldId id="258" r:id="rId8"/>
    <p:sldId id="259" r:id="rId9"/>
    <p:sldId id="266" r:id="rId10"/>
    <p:sldId id="271" r:id="rId11"/>
    <p:sldId id="272" r:id="rId12"/>
    <p:sldId id="267" r:id="rId13"/>
    <p:sldId id="264" r:id="rId14"/>
    <p:sldId id="263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69210-62F5-4D4C-AE00-065B68772C35}" type="datetimeFigureOut">
              <a:rPr lang="en-US" smtClean="0"/>
              <a:t>6/30/2013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07230-D75A-4E41-84A8-1267B7437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7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ড়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07230-D75A-4E41-84A8-1267B74375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99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5" y="2133600"/>
            <a:ext cx="7848600" cy="408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" b="7151"/>
          <a:stretch/>
        </p:blipFill>
        <p:spPr>
          <a:xfrm>
            <a:off x="1018309" y="762000"/>
            <a:ext cx="6858000" cy="550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6"/>
          <a:stretch/>
        </p:blipFill>
        <p:spPr>
          <a:xfrm>
            <a:off x="38100" y="380999"/>
            <a:ext cx="8763000" cy="57033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762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প্রক্সিমাল প্যাঁচানো নালীকা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685800"/>
            <a:ext cx="25908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প্রক্সিমাল প্যাঁচানো নালীকা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0" y="457200"/>
            <a:ext cx="22098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রেনাল ক্যাপসুল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8100" y="838200"/>
            <a:ext cx="20193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গ্লমেরুলাস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4572000"/>
            <a:ext cx="1943100" cy="38100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হেনলির লুপ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5715000"/>
            <a:ext cx="2286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সংগ্রহ নাল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762000"/>
            <a:ext cx="270510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ডিস্টাল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প্যাঁচানো নালীকা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7000" y="6477000"/>
            <a:ext cx="43434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নেফ্রন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29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3" grpId="0" animBg="1"/>
      <p:bldP spid="16" grpId="0" animBg="1"/>
      <p:bldP spid="1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70" y="1600200"/>
            <a:ext cx="2861530" cy="3276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6062"/>
            <a:ext cx="2659186" cy="3276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0600" y="5612451"/>
            <a:ext cx="205740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চিত্র-১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5612451"/>
            <a:ext cx="205740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চিত্র-২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6800" y="6248400"/>
            <a:ext cx="6934200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 ক- গ্রুপ ১নং চিত্র 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গ্রুপ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-খ ২নং চিত্র  চিহ্নিত   কর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5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8229600" cy="4525963"/>
          </a:xfrm>
          <a:solidFill>
            <a:srgbClr val="00B0F0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মানব </a:t>
            </a:r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দেহের বৃক্ক কতটি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pPr marL="0" indent="0">
              <a:buNone/>
            </a:pP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 পেলভিস কাকে বলে?</a:t>
            </a:r>
          </a:p>
          <a:p>
            <a:pPr marL="0" indent="0">
              <a:buNone/>
            </a:pP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 হাইলাস </a:t>
            </a:r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কাকে বলে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35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7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৪। বৃক্কের একক কাকে বলে?</a:t>
            </a:r>
          </a:p>
          <a:p>
            <a:pPr marL="0" indent="0">
              <a:buNone/>
            </a:pPr>
            <a:r>
              <a:rPr lang="bn-BD" sz="47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৫। ইউরেটর কাকে বলে?</a:t>
            </a:r>
          </a:p>
          <a:p>
            <a:pPr marL="0" indent="0">
              <a:buNone/>
            </a:pPr>
            <a:endParaRPr lang="bn-BD" sz="35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60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solidFill>
            <a:srgbClr val="00B0F0"/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8305800" cy="4525963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●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সুস্থ্তা রক্ষায় বৃক্ক ও মূত্রনালির ভূমিকা ব্যাখ্যা কর।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1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1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sz="6000" dirty="0" smtClean="0"/>
              <a:t>ধন্যবাদ</a:t>
            </a:r>
            <a:r>
              <a:rPr lang="bn-BD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3"/>
          <a:stretch/>
        </p:blipFill>
        <p:spPr>
          <a:xfrm rot="16200000">
            <a:off x="3694457" y="2192457"/>
            <a:ext cx="1870216" cy="2191329"/>
          </a:xfrm>
        </p:spPr>
      </p:pic>
      <p:pic>
        <p:nvPicPr>
          <p:cNvPr id="6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1237">
            <a:off x="1111972" y="3210448"/>
            <a:ext cx="2751143" cy="2286000"/>
          </a:xfrm>
        </p:spPr>
      </p:pic>
      <p:pic>
        <p:nvPicPr>
          <p:cNvPr id="7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57800" y="990600"/>
            <a:ext cx="2642607" cy="2195815"/>
          </a:xfrm>
        </p:spPr>
      </p:pic>
      <p:pic>
        <p:nvPicPr>
          <p:cNvPr id="8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2793">
            <a:off x="1063332" y="396405"/>
            <a:ext cx="2875180" cy="2389066"/>
          </a:xfrm>
        </p:spPr>
      </p:pic>
      <p:pic>
        <p:nvPicPr>
          <p:cNvPr id="9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01930">
            <a:off x="5350314" y="3503584"/>
            <a:ext cx="2637209" cy="2191329"/>
          </a:xfrm>
        </p:spPr>
      </p:pic>
    </p:spTree>
    <p:extLst>
      <p:ext uri="{BB962C8B-B14F-4D97-AF65-F5344CB8AC3E}">
        <p14:creationId xmlns:p14="http://schemas.microsoft.com/office/powerpoint/2010/main" val="275207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  <a:solidFill>
            <a:srgbClr val="FFFF00"/>
          </a:solidFill>
        </p:spPr>
        <p:txBody>
          <a:bodyPr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মোহাম্মদ মিজানুর রহমান</a:t>
            </a: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সিনিয়র সহকারি শিক্ষক</a:t>
            </a:r>
          </a:p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হাজী জালাল উদ্দিন উচ্চ বিদ্যালয় </a:t>
            </a:r>
          </a:p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ময়মনসিংহ সদর</a:t>
            </a:r>
            <a:r>
              <a:rPr lang="bn-BD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ময়মনসিংহ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শ্রেণিঃ নবম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জীব বিজ্ঞান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অধ্যায়ঃ ৮ম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বস্তুঃ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মানব রেচন (বৃক্কের গঠন ও কাজ)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সয়মঃ ৪৫মিঃ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তারিখঃ৩০/০৬/২০১৩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3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54" y="1665222"/>
            <a:ext cx="5257800" cy="4114800"/>
          </a:xfrm>
        </p:spPr>
      </p:pic>
      <p:sp>
        <p:nvSpPr>
          <p:cNvPr id="9" name="TextBox 8"/>
          <p:cNvSpPr txBox="1"/>
          <p:nvPr/>
        </p:nvSpPr>
        <p:spPr>
          <a:xfrm>
            <a:off x="5067300" y="2819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88168" y="1676945"/>
            <a:ext cx="110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মস্তিস্ক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7300" y="3004066"/>
            <a:ext cx="361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86853" y="2819400"/>
            <a:ext cx="3393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ফুসফুস 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900" y="3188732"/>
            <a:ext cx="1058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লিভার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6853" y="3174161"/>
            <a:ext cx="2244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হৃদপিন্ড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0004" y="391899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বৃক্ক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2773" y="1722612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চোখ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9800" y="2169969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মুখ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80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7239000" cy="5715000"/>
          </a:xfrm>
        </p:spPr>
      </p:pic>
    </p:spTree>
    <p:extLst>
      <p:ext uri="{BB962C8B-B14F-4D97-AF65-F5344CB8AC3E}">
        <p14:creationId xmlns:p14="http://schemas.microsoft.com/office/powerpoint/2010/main" val="284195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8305800" cy="452596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বৃক্কের গঠন ও কাজ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8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  <a:solidFill>
            <a:srgbClr val="00B0F0"/>
          </a:solidFill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9000" dirty="0" smtClean="0">
                <a:latin typeface="NikoshBAN" pitchFamily="2" charset="0"/>
                <a:cs typeface="NikoshBAN" pitchFamily="2" charset="0"/>
              </a:rPr>
              <a:t>◊</a:t>
            </a: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 বৃক্কের গঠন বলতে পারবে;</a:t>
            </a:r>
          </a:p>
          <a:p>
            <a:pPr marL="0" indent="0">
              <a:buNone/>
            </a:pP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◊ বৃক্কের কাজ বলতে পারবে; </a:t>
            </a:r>
          </a:p>
          <a:p>
            <a:pPr marL="0" indent="0">
              <a:buNone/>
            </a:pP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◊ বৃক্কের বিভিন্ন অংশ চিহ্নিত করতে পারবে; </a:t>
            </a:r>
          </a:p>
          <a:p>
            <a:pPr marL="0" indent="0">
              <a:buNone/>
            </a:pPr>
            <a:r>
              <a:rPr lang="bn-BD" sz="9000" dirty="0">
                <a:latin typeface="NikoshBAN" pitchFamily="2" charset="0"/>
                <a:cs typeface="NikoshBAN" pitchFamily="2" charset="0"/>
              </a:rPr>
              <a:t>◊ </a:t>
            </a: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নেফ্রন কাকে বলতে পারবে;</a:t>
            </a:r>
            <a:r>
              <a:rPr lang="bn-BD" sz="9000" dirty="0">
                <a:latin typeface="NikoshBAN" pitchFamily="2" charset="0"/>
                <a:cs typeface="NikoshBAN" pitchFamily="2" charset="0"/>
              </a:rPr>
              <a:t> </a:t>
            </a:r>
            <a:endParaRPr lang="bn-BD" sz="90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◊ নেফ্রন এর </a:t>
            </a:r>
            <a:r>
              <a:rPr lang="bn-BD" sz="9000" dirty="0">
                <a:latin typeface="NikoshBAN" pitchFamily="2" charset="0"/>
                <a:cs typeface="NikoshBAN" pitchFamily="2" charset="0"/>
              </a:rPr>
              <a:t>বিভিন্ন অংশ চিহ্নিত করতে পারবে</a:t>
            </a: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;</a:t>
            </a:r>
          </a:p>
          <a:p>
            <a:pPr marL="0" indent="0">
              <a:buNone/>
            </a:pPr>
            <a:r>
              <a:rPr lang="bn-BD" sz="9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90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58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46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7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08" y="1981200"/>
            <a:ext cx="4876800" cy="36576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828800"/>
            <a:ext cx="3352800" cy="38100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876800" y="1981199"/>
            <a:ext cx="3810000" cy="3657601"/>
          </a:xfrm>
          <a:ln>
            <a:solidFill>
              <a:schemeClr val="tx1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8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5800"/>
            <a:ext cx="8077200" cy="6007835"/>
          </a:xfrm>
        </p:spPr>
      </p:pic>
    </p:spTree>
    <p:extLst>
      <p:ext uri="{BB962C8B-B14F-4D97-AF65-F5344CB8AC3E}">
        <p14:creationId xmlns:p14="http://schemas.microsoft.com/office/powerpoint/2010/main" val="278259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764" y="1576698"/>
            <a:ext cx="6084905" cy="4652013"/>
          </a:xfrm>
        </p:spPr>
      </p:pic>
      <p:sp>
        <p:nvSpPr>
          <p:cNvPr id="4" name="TextBox 3"/>
          <p:cNvSpPr txBox="1"/>
          <p:nvPr/>
        </p:nvSpPr>
        <p:spPr>
          <a:xfrm>
            <a:off x="4953000" y="165982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কর্টেক্স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0" y="208777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মেডুলা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5715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রেনাল পিরামিড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3276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পেলভিস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2819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হাইলাস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3792415"/>
            <a:ext cx="2198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রেনাল শিরা ও ধমনী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1600" y="200464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সংগ্রাহী নালীকা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71600" y="4800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ইউরেটার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58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191</Words>
  <Application>Microsoft Office PowerPoint</Application>
  <PresentationFormat>On-screen Show (4:3)</PresentationFormat>
  <Paragraphs>67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স্বাগতম</vt:lpstr>
      <vt:lpstr>পরিচিতি</vt:lpstr>
      <vt:lpstr> </vt:lpstr>
      <vt:lpstr>PowerPoint Presentation</vt:lpstr>
      <vt:lpstr>PowerPoint Presentation</vt:lpstr>
      <vt:lpstr>শিখন ফল</vt:lpstr>
      <vt:lpstr>PowerPoint Presentation</vt:lpstr>
      <vt:lpstr>PowerPoint Presentation</vt:lpstr>
      <vt:lpstr> </vt:lpstr>
      <vt:lpstr>PowerPoint Presentation</vt:lpstr>
      <vt:lpstr>PowerPoint Presentation</vt:lpstr>
      <vt:lpstr>দলীয় কাজ</vt:lpstr>
      <vt:lpstr>মূল্যায়ন</vt:lpstr>
      <vt:lpstr>বাড়ির কাজ </vt:lpstr>
      <vt:lpstr>ধন্যবাদ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আমারনাম মিজান আমি এদেশে এদে</dc:title>
  <dc:creator>Doel-1612i3</dc:creator>
  <cp:lastModifiedBy>Doel-1612i3</cp:lastModifiedBy>
  <cp:revision>86</cp:revision>
  <dcterms:created xsi:type="dcterms:W3CDTF">2006-08-16T00:00:00Z</dcterms:created>
  <dcterms:modified xsi:type="dcterms:W3CDTF">2013-06-30T04:05:09Z</dcterms:modified>
</cp:coreProperties>
</file>