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57" r:id="rId5"/>
    <p:sldId id="258" r:id="rId6"/>
    <p:sldId id="265" r:id="rId7"/>
    <p:sldId id="260" r:id="rId8"/>
    <p:sldId id="264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30" y="0"/>
            <a:ext cx="9150829" cy="688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0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828800"/>
          </a:xfrm>
        </p:spPr>
        <p:txBody>
          <a:bodyPr>
            <a:noAutofit/>
          </a:bodyPr>
          <a:lstStyle/>
          <a:p>
            <a:r>
              <a:rPr lang="bn-BD" sz="13800" b="1" i="1" u="sng" dirty="0" smtClean="0">
                <a:solidFill>
                  <a:srgbClr val="FF0000"/>
                </a:solidFill>
              </a:rPr>
              <a:t>ধন্যবাদ</a:t>
            </a:r>
            <a:endParaRPr lang="en-US" sz="13800" b="1" i="1" u="sng" dirty="0">
              <a:solidFill>
                <a:srgbClr val="FF0000"/>
              </a:solidFill>
            </a:endParaRPr>
          </a:p>
        </p:txBody>
      </p:sp>
      <p:pic>
        <p:nvPicPr>
          <p:cNvPr id="2050" name="Picture 2" descr="G:\dfvdsf\fdgd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39" y="2133600"/>
            <a:ext cx="8654354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00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bn-BD" sz="7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>
            <a:no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209800"/>
            <a:ext cx="5410200" cy="3951288"/>
          </a:xfrm>
        </p:spPr>
        <p:txBody>
          <a:bodyPr>
            <a:normAutofit/>
          </a:bodyPr>
          <a:lstStyle/>
          <a:p>
            <a:r>
              <a:rPr lang="bn-BD" sz="3600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মোঃ আশরাফুজ্জামান</a:t>
            </a:r>
          </a:p>
          <a:p>
            <a:r>
              <a:rPr lang="bn-BD" sz="3600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আরবী প্রভাষক</a:t>
            </a:r>
          </a:p>
          <a:p>
            <a:r>
              <a:rPr lang="bn-BD" sz="3600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ভায়াডাঙা এ,এম, সিনিয়র মাদরাসা</a:t>
            </a:r>
          </a:p>
          <a:p>
            <a:r>
              <a:rPr lang="bn-BD" sz="3600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শ্রীবরদী, শেরপুর ।</a:t>
            </a:r>
            <a:endParaRPr lang="en-US" sz="3600" i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143000"/>
            <a:ext cx="3505200" cy="990600"/>
          </a:xfrm>
        </p:spPr>
        <p:txBody>
          <a:bodyPr>
            <a:normAutofit/>
          </a:bodyPr>
          <a:lstStyle/>
          <a:p>
            <a:r>
              <a:rPr lang="bn-BD" sz="4300" dirty="0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43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133600"/>
            <a:ext cx="3505200" cy="2895600"/>
          </a:xfrm>
        </p:spPr>
        <p:txBody>
          <a:bodyPr>
            <a:noAutofit/>
          </a:bodyPr>
          <a:lstStyle/>
          <a:p>
            <a:r>
              <a:rPr lang="bn-BD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শ্রেণি </a:t>
            </a:r>
            <a:r>
              <a:rPr lang="en-US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   </a:t>
            </a:r>
            <a:r>
              <a:rPr lang="bn-BD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৯ম</a:t>
            </a:r>
          </a:p>
          <a:p>
            <a:r>
              <a:rPr lang="bn-BD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বিষয়ঃ আরবী ১ম পত্র</a:t>
            </a:r>
          </a:p>
          <a:p>
            <a:pPr marL="0" indent="0">
              <a:buNone/>
            </a:pPr>
            <a:r>
              <a:rPr lang="bn-BD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বিষয় বস্তুঃ যিয়ারাতু হিসনু  </a:t>
            </a:r>
          </a:p>
          <a:p>
            <a:pPr marL="0" indent="0">
              <a:buNone/>
            </a:pPr>
            <a:r>
              <a:rPr lang="bn-BD" i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লালবাগ                                                      </a:t>
            </a:r>
          </a:p>
          <a:p>
            <a:r>
              <a:rPr lang="bn-BD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</a:p>
          <a:p>
            <a:r>
              <a:rPr lang="bn-BD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তারিখঃ ২৬/০৬/১৩ইং</a:t>
            </a:r>
            <a:endParaRPr lang="en-US" i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87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001370"/>
            <a:ext cx="4258732" cy="294835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876" y="19334"/>
            <a:ext cx="4058512" cy="260904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001370"/>
            <a:ext cx="4446698" cy="2948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5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1219200" y="533400"/>
            <a:ext cx="7391400" cy="5257800"/>
          </a:xfrm>
          <a:prstGeom prst="flowChartPunchedTap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3"/>
            <a:r>
              <a:rPr lang="bn-BD" sz="54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যিয়ারাতু  হিসনু  লালবাগ  </a:t>
            </a:r>
            <a:r>
              <a:rPr lang="bn-BD" sz="5400" i="1" u="sng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(লালবাগ  কেল্লা  দর্শন)</a:t>
            </a:r>
          </a:p>
        </p:txBody>
      </p:sp>
    </p:spTree>
    <p:extLst>
      <p:ext uri="{BB962C8B-B14F-4D97-AF65-F5344CB8AC3E}">
        <p14:creationId xmlns:p14="http://schemas.microsoft.com/office/powerpoint/2010/main" val="294922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2332037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400" dirty="0"/>
              <a:t>এই পাঠ শেষে ছাত্ররা</a:t>
            </a:r>
          </a:p>
          <a:p>
            <a:pPr marL="0" indent="0">
              <a:buNone/>
            </a:pPr>
            <a:r>
              <a:rPr lang="bn-BD" dirty="0"/>
              <a:t>১। পরস্পর আরবীতে কথা বলতে পারবে।</a:t>
            </a:r>
          </a:p>
          <a:p>
            <a:pPr marL="0" indent="0">
              <a:buNone/>
            </a:pPr>
            <a:r>
              <a:rPr lang="bn-BD" dirty="0"/>
              <a:t>২। ঐতিহাসিক </a:t>
            </a:r>
            <a:r>
              <a:rPr lang="bn-BD" sz="4300" dirty="0">
                <a:latin typeface="NikoshBAN" pitchFamily="2" charset="0"/>
                <a:cs typeface="NikoshBAN" pitchFamily="2" charset="0"/>
              </a:rPr>
              <a:t>নিদর্শন</a:t>
            </a:r>
            <a:r>
              <a:rPr lang="bn-BD" dirty="0"/>
              <a:t> হিসেবে লালবাগ কেল্লা         </a:t>
            </a:r>
          </a:p>
          <a:p>
            <a:pPr marL="0" indent="0">
              <a:buNone/>
            </a:pPr>
            <a:r>
              <a:rPr lang="bn-BD" sz="4400" dirty="0"/>
              <a:t>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সম্পর্কে </a:t>
            </a:r>
            <a:r>
              <a:rPr lang="bn-BD" dirty="0" smtClean="0"/>
              <a:t>বলতে </a:t>
            </a:r>
            <a:r>
              <a:rPr lang="bn-BD" dirty="0"/>
              <a:t>পারবে।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Horizontal Scroll 2"/>
          <p:cNvSpPr/>
          <p:nvPr/>
        </p:nvSpPr>
        <p:spPr>
          <a:xfrm>
            <a:off x="1676400" y="-444690"/>
            <a:ext cx="6096000" cy="3505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i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bn-BD" sz="11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i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11500" i="1" dirty="0"/>
          </a:p>
        </p:txBody>
      </p:sp>
    </p:spTree>
    <p:extLst>
      <p:ext uri="{BB962C8B-B14F-4D97-AF65-F5344CB8AC3E}">
        <p14:creationId xmlns:p14="http://schemas.microsoft.com/office/powerpoint/2010/main" val="3565545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9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লালবাগ কেল্লা</a:t>
            </a:r>
            <a:endParaRPr lang="en-US" sz="9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2098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5653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90800"/>
            <a:ext cx="7924800" cy="3733800"/>
          </a:xfrm>
        </p:spPr>
        <p:txBody>
          <a:bodyPr>
            <a:normAutofit fontScale="90000"/>
          </a:bodyPr>
          <a:lstStyle/>
          <a:p>
            <a:r>
              <a:rPr lang="bn-BD" sz="89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89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89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গ্রুপ-ক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। যুরতা, সুন্দরবন, মানাযিরু জামিলা দ্বারা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চার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বাক্যের কথোপকথন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 তৈরী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করবে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।</a:t>
            </a:r>
            <a:br>
              <a:rPr lang="bn-BD" b="1" dirty="0" smtClean="0">
                <a:latin typeface="NikoshBAN" pitchFamily="2" charset="0"/>
                <a:cs typeface="NikoshBAN" pitchFamily="2" charset="0"/>
              </a:rPr>
            </a:br>
            <a:r>
              <a:rPr lang="bn-BD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গ্রু্প- খ। </a:t>
            </a:r>
            <a:r>
              <a:rPr lang="bn-BD" sz="3600" b="1" dirty="0" smtClean="0"/>
              <a:t>নির্দিষ্ট </a:t>
            </a:r>
            <a:r>
              <a:rPr lang="bn-BD" sz="3600" b="1" dirty="0" smtClean="0"/>
              <a:t>শব্দ দ্বারা বাক্য গঠণ করতে দেব।</a:t>
            </a:r>
            <a:r>
              <a:rPr lang="bn-BD" sz="4900" b="1" dirty="0" smtClean="0"/>
              <a:t/>
            </a:r>
            <a:br>
              <a:rPr lang="bn-BD" sz="4900" b="1" dirty="0" smtClean="0"/>
            </a:br>
            <a:r>
              <a:rPr lang="bn-BD" sz="4900" b="1" dirty="0" smtClean="0"/>
              <a:t/>
            </a:r>
            <a:br>
              <a:rPr lang="bn-BD" sz="4900" b="1" dirty="0" smtClean="0"/>
            </a:br>
            <a:endParaRPr lang="en-US" sz="73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2133599" y="838201"/>
            <a:ext cx="5410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দলীয় কাজ</a:t>
            </a:r>
            <a:endParaRPr lang="en-US" sz="7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80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6553200"/>
          </a:xfrm>
        </p:spPr>
        <p:txBody>
          <a:bodyPr>
            <a:normAutofit/>
          </a:bodyPr>
          <a:lstStyle/>
          <a:p>
            <a:r>
              <a:rPr lang="bn-BD" sz="6600" b="1" i="1" dirty="0" smtClean="0">
                <a:solidFill>
                  <a:srgbClr val="FF0000"/>
                </a:solidFill>
              </a:rPr>
              <a:t>মূল্যায়ন</a:t>
            </a:r>
            <a:br>
              <a:rPr lang="bn-BD" sz="6600" b="1" i="1" dirty="0" smtClean="0">
                <a:solidFill>
                  <a:srgbClr val="FF0000"/>
                </a:solidFill>
              </a:rPr>
            </a:br>
            <a:r>
              <a:rPr lang="bn-BD" sz="6600" b="1" i="1" dirty="0">
                <a:solidFill>
                  <a:srgbClr val="FF0000"/>
                </a:solidFill>
              </a:rPr>
              <a:t/>
            </a:r>
            <a:br>
              <a:rPr lang="bn-BD" sz="6600" b="1" i="1" dirty="0">
                <a:solidFill>
                  <a:srgbClr val="FF0000"/>
                </a:solidFill>
              </a:rPr>
            </a:br>
            <a:r>
              <a:rPr lang="bn-BD" sz="6600" b="1" i="1" dirty="0">
                <a:solidFill>
                  <a:srgbClr val="FF0000"/>
                </a:solidFill>
              </a:rPr>
              <a:t> </a:t>
            </a:r>
            <a:r>
              <a:rPr lang="bn-BD" sz="6600" b="1" i="1" dirty="0" smtClean="0">
                <a:solidFill>
                  <a:srgbClr val="FF0000"/>
                </a:solidFill>
              </a:rPr>
              <a:t> </a:t>
            </a:r>
            <a:r>
              <a:rPr lang="bn-BD" sz="3600" b="1" i="1" dirty="0" smtClean="0"/>
              <a:t>১। লালবাগ কেল্লা কে তৈরী  করেন ?</a:t>
            </a:r>
            <a:br>
              <a:rPr lang="bn-BD" sz="3600" b="1" i="1" dirty="0" smtClean="0"/>
            </a:br>
            <a:r>
              <a:rPr lang="bn-BD" sz="3600" b="1" i="1" dirty="0" smtClean="0"/>
              <a:t>     ২।লালবাগ কেল্লায়  কি কি দর্শনীয় বস্তু  রয়েছে ? </a:t>
            </a:r>
            <a:r>
              <a:rPr lang="bn-BD" sz="3600" b="1" i="1" dirty="0"/>
              <a:t/>
            </a:r>
            <a:br>
              <a:rPr lang="bn-BD" sz="3600" b="1" i="1" dirty="0"/>
            </a:br>
            <a:r>
              <a:rPr lang="bn-BD" sz="3600" b="1" i="1" dirty="0" smtClean="0"/>
              <a:t>৩।</a:t>
            </a:r>
            <a:r>
              <a:rPr lang="bn-BD" sz="3600" b="1" i="1" dirty="0"/>
              <a:t> </a:t>
            </a:r>
            <a:r>
              <a:rPr lang="bn-BD" b="1" i="1" dirty="0" smtClean="0">
                <a:latin typeface="NikoshBAN" pitchFamily="2" charset="0"/>
                <a:cs typeface="NikoshBAN" pitchFamily="2" charset="0"/>
              </a:rPr>
              <a:t>স্মৃতি  সৌধ  কোথায়  অবস্থিত ?</a:t>
            </a:r>
            <a:r>
              <a:rPr lang="bn-BD" sz="7300" b="1" i="1" dirty="0" smtClean="0">
                <a:solidFill>
                  <a:srgbClr val="FF0000"/>
                </a:solidFill>
              </a:rPr>
              <a:t/>
            </a:r>
            <a:br>
              <a:rPr lang="bn-BD" sz="7300" b="1" i="1" dirty="0" smtClean="0">
                <a:solidFill>
                  <a:srgbClr val="FF0000"/>
                </a:solidFill>
              </a:rPr>
            </a:br>
            <a:endParaRPr lang="en-US" sz="9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05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356764" cy="5562600"/>
          </a:xfrm>
        </p:spPr>
        <p:txBody>
          <a:bodyPr>
            <a:normAutofit/>
          </a:bodyPr>
          <a:lstStyle/>
          <a:p>
            <a:r>
              <a:rPr lang="bn-BD" sz="9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উক্ত পাঠ থেকে মাযি-র শব্দগুলো বের কর এবং সেগুলো মোযারে-তে  রূপান্তর কর।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33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80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লালবাগ কেল্লা</vt:lpstr>
      <vt:lpstr>   গ্রুপ-ক। যুরতা, সুন্দরবন, মানাযিরু জামিলা দ্বারা  চার  বাক্যের কথোপকথন  তৈরী করবে।  গ্রু্প- খ। নির্দিষ্ট শব্দ দ্বারা বাক্য গঠণ করতে দেব।  </vt:lpstr>
      <vt:lpstr>মূল্যায়ন    ১। লালবাগ কেল্লা কে তৈরী  করেন ?      ২।লালবাগ কেল্লায়  কি কি দর্শনীয় বস্তু  রয়েছে ?  ৩। স্মৃতি  সৌধ  কোথায়  অবস্থিত ? </vt:lpstr>
      <vt:lpstr>বাড়ির কাজ উক্ত পাঠ থেকে মাযি-র শব্দগুলো বের কর এবং সেগুলো মোযারে-তে  রূপান্তর কর। 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77</cp:revision>
  <dcterms:created xsi:type="dcterms:W3CDTF">2006-08-16T00:00:00Z</dcterms:created>
  <dcterms:modified xsi:type="dcterms:W3CDTF">2013-06-29T03:21:41Z</dcterms:modified>
</cp:coreProperties>
</file>